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275" r:id="rId2"/>
    <p:sldId id="267" r:id="rId3"/>
    <p:sldId id="283" r:id="rId4"/>
    <p:sldId id="284" r:id="rId5"/>
    <p:sldId id="272" r:id="rId6"/>
    <p:sldId id="276" r:id="rId7"/>
    <p:sldId id="277" r:id="rId8"/>
    <p:sldId id="278" r:id="rId9"/>
    <p:sldId id="279" r:id="rId10"/>
    <p:sldId id="280" r:id="rId11"/>
    <p:sldId id="281" r:id="rId12"/>
    <p:sldId id="282" r:id="rId13"/>
    <p:sldId id="286" r:id="rId14"/>
    <p:sldId id="270" r:id="rId1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66" userDrawn="1">
          <p15:clr>
            <a:srgbClr val="A4A3A4"/>
          </p15:clr>
        </p15:guide>
        <p15:guide id="2" pos="3840" userDrawn="1">
          <p15:clr>
            <a:srgbClr val="A4A3A4"/>
          </p15:clr>
        </p15:guide>
        <p15:guide id="3" orient="horz" pos="2931" userDrawn="1">
          <p15:clr>
            <a:srgbClr val="A4A3A4"/>
          </p15:clr>
        </p15:guide>
        <p15:guide id="4" orient="horz" pos="709" userDrawn="1">
          <p15:clr>
            <a:srgbClr val="A4A3A4"/>
          </p15:clr>
        </p15:guide>
        <p15:guide id="5" pos="551" userDrawn="1">
          <p15:clr>
            <a:srgbClr val="A4A3A4"/>
          </p15:clr>
        </p15:guide>
        <p15:guide id="7" pos="7129" userDrawn="1">
          <p15:clr>
            <a:srgbClr val="A4A3A4"/>
          </p15:clr>
        </p15:guide>
        <p15:guide id="8" pos="4793" userDrawn="1">
          <p15:clr>
            <a:srgbClr val="A4A3A4"/>
          </p15:clr>
        </p15:guide>
        <p15:guide id="9" pos="3885" userDrawn="1">
          <p15:clr>
            <a:srgbClr val="A4A3A4"/>
          </p15:clr>
        </p15:guide>
        <p15:guide id="10" orient="horz" pos="3725" userDrawn="1">
          <p15:clr>
            <a:srgbClr val="A4A3A4"/>
          </p15:clr>
        </p15:guide>
        <p15:guide id="11" orient="horz" pos="3385" userDrawn="1">
          <p15:clr>
            <a:srgbClr val="A4A3A4"/>
          </p15:clr>
        </p15:guide>
        <p15:guide id="12" orient="horz" pos="3974" userDrawn="1">
          <p15:clr>
            <a:srgbClr val="A4A3A4"/>
          </p15:clr>
        </p15:guide>
        <p15:guide id="13" pos="143" userDrawn="1">
          <p15:clr>
            <a:srgbClr val="A4A3A4"/>
          </p15:clr>
        </p15:guide>
        <p15:guide id="14" orient="horz" pos="1911" userDrawn="1">
          <p15:clr>
            <a:srgbClr val="A4A3A4"/>
          </p15:clr>
        </p15:guide>
        <p15:guide id="15" orient="horz" pos="1162" userDrawn="1">
          <p15:clr>
            <a:srgbClr val="A4A3A4"/>
          </p15:clr>
        </p15:guide>
        <p15:guide id="16" orient="horz" pos="2115" userDrawn="1">
          <p15:clr>
            <a:srgbClr val="A4A3A4"/>
          </p15:clr>
        </p15:guide>
        <p15:guide id="17" pos="6675" userDrawn="1">
          <p15:clr>
            <a:srgbClr val="A4A3A4"/>
          </p15:clr>
        </p15:guide>
        <p15:guide id="18" pos="3500" userDrawn="1">
          <p15:clr>
            <a:srgbClr val="A4A3A4"/>
          </p15:clr>
        </p15:guide>
        <p15:guide id="19" pos="5564" userDrawn="1">
          <p15:clr>
            <a:srgbClr val="A4A3A4"/>
          </p15:clr>
        </p15:guide>
        <p15:guide id="20" pos="223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C3B"/>
    <a:srgbClr val="FFBCD9"/>
    <a:srgbClr val="ABABD1"/>
    <a:srgbClr val="B7D7EE"/>
    <a:srgbClr val="95C7C1"/>
    <a:srgbClr val="70A997"/>
    <a:srgbClr val="A8C3FC"/>
    <a:srgbClr val="1F1E3A"/>
    <a:srgbClr val="4ECDC4"/>
    <a:srgbClr val="4AC7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317" autoAdjust="0"/>
    <p:restoredTop sz="94009" autoAdjust="0"/>
  </p:normalViewPr>
  <p:slideViewPr>
    <p:cSldViewPr snapToGrid="0" snapToObjects="1">
      <p:cViewPr varScale="1">
        <p:scale>
          <a:sx n="104" d="100"/>
          <a:sy n="104" d="100"/>
        </p:scale>
        <p:origin x="1314" y="102"/>
      </p:cViewPr>
      <p:guideLst>
        <p:guide orient="horz" pos="3566"/>
        <p:guide pos="3840"/>
        <p:guide orient="horz" pos="2931"/>
        <p:guide orient="horz" pos="709"/>
        <p:guide pos="551"/>
        <p:guide pos="7129"/>
        <p:guide pos="4793"/>
        <p:guide pos="3885"/>
        <p:guide orient="horz" pos="3725"/>
        <p:guide orient="horz" pos="3385"/>
        <p:guide orient="horz" pos="3974"/>
        <p:guide pos="143"/>
        <p:guide orient="horz" pos="1911"/>
        <p:guide orient="horz" pos="1162"/>
        <p:guide orient="horz" pos="2115"/>
        <p:guide pos="6675"/>
        <p:guide pos="3500"/>
        <p:guide pos="5564"/>
        <p:guide pos="2230"/>
      </p:guideLst>
    </p:cSldViewPr>
  </p:slideViewPr>
  <p:outlineViewPr>
    <p:cViewPr>
      <p:scale>
        <a:sx n="33" d="100"/>
        <a:sy n="33" d="100"/>
      </p:scale>
      <p:origin x="0" y="-7704"/>
    </p:cViewPr>
  </p:outlineViewPr>
  <p:notesTextViewPr>
    <p:cViewPr>
      <p:scale>
        <a:sx n="1" d="1"/>
        <a:sy n="1" d="1"/>
      </p:scale>
      <p:origin x="0" y="0"/>
    </p:cViewPr>
  </p:notesTextViewPr>
  <p:notesViewPr>
    <p:cSldViewPr snapToGrid="0" snapToObjects="1">
      <p:cViewPr varScale="1">
        <p:scale>
          <a:sx n="88" d="100"/>
          <a:sy n="88" d="100"/>
        </p:scale>
        <p:origin x="2874"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0A1D6A-BCD1-4454-B49A-7DA310510B0B}" type="datetimeFigureOut">
              <a:rPr lang="de-DE" smtClean="0"/>
              <a:t>09.09.2024</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9BF027D-88CA-4C70-8522-D1D0AAECBAA4}" type="slidenum">
              <a:rPr lang="de-DE" smtClean="0"/>
              <a:t>‹Nr.›</a:t>
            </a:fld>
            <a:endParaRPr lang="de-DE"/>
          </a:p>
        </p:txBody>
      </p:sp>
    </p:spTree>
    <p:extLst>
      <p:ext uri="{BB962C8B-B14F-4D97-AF65-F5344CB8AC3E}">
        <p14:creationId xmlns:p14="http://schemas.microsoft.com/office/powerpoint/2010/main" val="315375895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0A289E-18FD-344C-95DA-1FE76915856E}" type="datetimeFigureOut">
              <a:rPr lang="de-DE" smtClean="0"/>
              <a:t>09.09.2024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B35694-93C5-8B48-887C-A2B0522585BB}" type="slidenum">
              <a:rPr lang="de-DE" smtClean="0"/>
              <a:t>‹Nr.›</a:t>
            </a:fld>
            <a:endParaRPr lang="de-DE"/>
          </a:p>
        </p:txBody>
      </p:sp>
    </p:spTree>
    <p:extLst>
      <p:ext uri="{BB962C8B-B14F-4D97-AF65-F5344CB8AC3E}">
        <p14:creationId xmlns:p14="http://schemas.microsoft.com/office/powerpoint/2010/main" val="107132073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Bild und Fußzeile">
    <p:bg>
      <p:bgPr>
        <a:solidFill>
          <a:schemeClr val="accent1">
            <a:alpha val="0"/>
          </a:schemeClr>
        </a:solidFill>
        <a:effectLst/>
      </p:bgPr>
    </p:bg>
    <p:spTree>
      <p:nvGrpSpPr>
        <p:cNvPr id="1" name=""/>
        <p:cNvGrpSpPr/>
        <p:nvPr/>
      </p:nvGrpSpPr>
      <p:grpSpPr>
        <a:xfrm>
          <a:off x="0" y="0"/>
          <a:ext cx="0" cy="0"/>
          <a:chOff x="0" y="0"/>
          <a:chExt cx="0" cy="0"/>
        </a:xfrm>
      </p:grpSpPr>
      <p:sp>
        <p:nvSpPr>
          <p:cNvPr id="8" name="Trapezoid 4">
            <a:extLst>
              <a:ext uri="{FF2B5EF4-FFF2-40B4-BE49-F238E27FC236}">
                <a16:creationId xmlns:a16="http://schemas.microsoft.com/office/drawing/2014/main" id="{FF184B23-0F83-A840-B4AA-3DB43BD53A36}"/>
              </a:ext>
            </a:extLst>
          </p:cNvPr>
          <p:cNvSpPr/>
          <p:nvPr userDrawn="1"/>
        </p:nvSpPr>
        <p:spPr>
          <a:xfrm>
            <a:off x="1055688" y="5163873"/>
            <a:ext cx="7581318" cy="506744"/>
          </a:xfrm>
          <a:custGeom>
            <a:avLst/>
            <a:gdLst>
              <a:gd name="connsiteX0" fmla="*/ 0 w 6516852"/>
              <a:gd name="connsiteY0" fmla="*/ 631156 h 631156"/>
              <a:gd name="connsiteX1" fmla="*/ 157789 w 6516852"/>
              <a:gd name="connsiteY1" fmla="*/ 0 h 631156"/>
              <a:gd name="connsiteX2" fmla="*/ 6359063 w 6516852"/>
              <a:gd name="connsiteY2" fmla="*/ 0 h 631156"/>
              <a:gd name="connsiteX3" fmla="*/ 6516852 w 6516852"/>
              <a:gd name="connsiteY3" fmla="*/ 631156 h 631156"/>
              <a:gd name="connsiteX4" fmla="*/ 0 w 6516852"/>
              <a:gd name="connsiteY4" fmla="*/ 631156 h 631156"/>
              <a:gd name="connsiteX0" fmla="*/ 52417 w 6569269"/>
              <a:gd name="connsiteY0" fmla="*/ 662687 h 662687"/>
              <a:gd name="connsiteX1" fmla="*/ 0 w 6569269"/>
              <a:gd name="connsiteY1" fmla="*/ 0 h 662687"/>
              <a:gd name="connsiteX2" fmla="*/ 6411480 w 6569269"/>
              <a:gd name="connsiteY2" fmla="*/ 31531 h 662687"/>
              <a:gd name="connsiteX3" fmla="*/ 6569269 w 6569269"/>
              <a:gd name="connsiteY3" fmla="*/ 662687 h 662687"/>
              <a:gd name="connsiteX4" fmla="*/ 52417 w 6569269"/>
              <a:gd name="connsiteY4" fmla="*/ 662687 h 662687"/>
              <a:gd name="connsiteX0" fmla="*/ 87859 w 6604711"/>
              <a:gd name="connsiteY0" fmla="*/ 655599 h 655599"/>
              <a:gd name="connsiteX1" fmla="*/ 0 w 6604711"/>
              <a:gd name="connsiteY1" fmla="*/ 0 h 655599"/>
              <a:gd name="connsiteX2" fmla="*/ 6446922 w 6604711"/>
              <a:gd name="connsiteY2" fmla="*/ 24443 h 655599"/>
              <a:gd name="connsiteX3" fmla="*/ 6604711 w 6604711"/>
              <a:gd name="connsiteY3" fmla="*/ 655599 h 655599"/>
              <a:gd name="connsiteX4" fmla="*/ 87859 w 6604711"/>
              <a:gd name="connsiteY4" fmla="*/ 655599 h 655599"/>
              <a:gd name="connsiteX0" fmla="*/ 94947 w 6604711"/>
              <a:gd name="connsiteY0" fmla="*/ 556362 h 655599"/>
              <a:gd name="connsiteX1" fmla="*/ 0 w 6604711"/>
              <a:gd name="connsiteY1" fmla="*/ 0 h 655599"/>
              <a:gd name="connsiteX2" fmla="*/ 6446922 w 6604711"/>
              <a:gd name="connsiteY2" fmla="*/ 24443 h 655599"/>
              <a:gd name="connsiteX3" fmla="*/ 6604711 w 6604711"/>
              <a:gd name="connsiteY3" fmla="*/ 655599 h 655599"/>
              <a:gd name="connsiteX4" fmla="*/ 94947 w 6604711"/>
              <a:gd name="connsiteY4" fmla="*/ 556362 h 655599"/>
              <a:gd name="connsiteX0" fmla="*/ 94947 w 6673750"/>
              <a:gd name="connsiteY0" fmla="*/ 556362 h 655599"/>
              <a:gd name="connsiteX1" fmla="*/ 0 w 6673750"/>
              <a:gd name="connsiteY1" fmla="*/ 0 h 655599"/>
              <a:gd name="connsiteX2" fmla="*/ 6673750 w 6673750"/>
              <a:gd name="connsiteY2" fmla="*/ 31532 h 655599"/>
              <a:gd name="connsiteX3" fmla="*/ 6604711 w 6673750"/>
              <a:gd name="connsiteY3" fmla="*/ 655599 h 655599"/>
              <a:gd name="connsiteX4" fmla="*/ 94947 w 6673750"/>
              <a:gd name="connsiteY4" fmla="*/ 556362 h 655599"/>
              <a:gd name="connsiteX0" fmla="*/ 94947 w 6673750"/>
              <a:gd name="connsiteY0" fmla="*/ 556362 h 563450"/>
              <a:gd name="connsiteX1" fmla="*/ 0 w 6673750"/>
              <a:gd name="connsiteY1" fmla="*/ 0 h 563450"/>
              <a:gd name="connsiteX2" fmla="*/ 6673750 w 6673750"/>
              <a:gd name="connsiteY2" fmla="*/ 31532 h 563450"/>
              <a:gd name="connsiteX3" fmla="*/ 6569269 w 6673750"/>
              <a:gd name="connsiteY3" fmla="*/ 563450 h 563450"/>
              <a:gd name="connsiteX4" fmla="*/ 94947 w 6673750"/>
              <a:gd name="connsiteY4" fmla="*/ 556362 h 563450"/>
              <a:gd name="connsiteX0" fmla="*/ 94947 w 6673750"/>
              <a:gd name="connsiteY0" fmla="*/ 506744 h 563450"/>
              <a:gd name="connsiteX1" fmla="*/ 0 w 6673750"/>
              <a:gd name="connsiteY1" fmla="*/ 0 h 563450"/>
              <a:gd name="connsiteX2" fmla="*/ 6673750 w 6673750"/>
              <a:gd name="connsiteY2" fmla="*/ 31532 h 563450"/>
              <a:gd name="connsiteX3" fmla="*/ 6569269 w 6673750"/>
              <a:gd name="connsiteY3" fmla="*/ 563450 h 563450"/>
              <a:gd name="connsiteX4" fmla="*/ 94947 w 6673750"/>
              <a:gd name="connsiteY4" fmla="*/ 506744 h 563450"/>
              <a:gd name="connsiteX0" fmla="*/ 94947 w 6673750"/>
              <a:gd name="connsiteY0" fmla="*/ 506744 h 506744"/>
              <a:gd name="connsiteX1" fmla="*/ 0 w 6673750"/>
              <a:gd name="connsiteY1" fmla="*/ 0 h 506744"/>
              <a:gd name="connsiteX2" fmla="*/ 6673750 w 6673750"/>
              <a:gd name="connsiteY2" fmla="*/ 31532 h 506744"/>
              <a:gd name="connsiteX3" fmla="*/ 6569269 w 6673750"/>
              <a:gd name="connsiteY3" fmla="*/ 492566 h 506744"/>
              <a:gd name="connsiteX4" fmla="*/ 94947 w 6673750"/>
              <a:gd name="connsiteY4" fmla="*/ 506744 h 50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3750" h="506744">
                <a:moveTo>
                  <a:pt x="94947" y="506744"/>
                </a:moveTo>
                <a:lnTo>
                  <a:pt x="0" y="0"/>
                </a:lnTo>
                <a:lnTo>
                  <a:pt x="6673750" y="31532"/>
                </a:lnTo>
                <a:lnTo>
                  <a:pt x="6569269" y="492566"/>
                </a:lnTo>
                <a:lnTo>
                  <a:pt x="94947" y="506744"/>
                </a:lnTo>
                <a:close/>
              </a:path>
            </a:pathLst>
          </a:custGeom>
          <a:solidFill>
            <a:srgbClr val="1F1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rapezoid 31">
            <a:extLst>
              <a:ext uri="{FF2B5EF4-FFF2-40B4-BE49-F238E27FC236}">
                <a16:creationId xmlns:a16="http://schemas.microsoft.com/office/drawing/2014/main" id="{4BA83DB3-FFEE-8F44-B924-C377B6DE49EF}"/>
              </a:ext>
            </a:extLst>
          </p:cNvPr>
          <p:cNvSpPr/>
          <p:nvPr userDrawn="1"/>
        </p:nvSpPr>
        <p:spPr>
          <a:xfrm rot="10800000">
            <a:off x="848523" y="4369347"/>
            <a:ext cx="8942832" cy="806260"/>
          </a:xfrm>
          <a:custGeom>
            <a:avLst/>
            <a:gdLst>
              <a:gd name="connsiteX0" fmla="*/ 0 w 9299448"/>
              <a:gd name="connsiteY0" fmla="*/ 797116 h 797116"/>
              <a:gd name="connsiteX1" fmla="*/ 199279 w 9299448"/>
              <a:gd name="connsiteY1" fmla="*/ 0 h 797116"/>
              <a:gd name="connsiteX2" fmla="*/ 9100169 w 9299448"/>
              <a:gd name="connsiteY2" fmla="*/ 0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9008729 w 9299448"/>
              <a:gd name="connsiteY2" fmla="*/ 155448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8807561 w 9299448"/>
              <a:gd name="connsiteY2" fmla="*/ 82296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8780129 w 9299448"/>
              <a:gd name="connsiteY2" fmla="*/ 73152 h 797116"/>
              <a:gd name="connsiteX3" fmla="*/ 9299448 w 9299448"/>
              <a:gd name="connsiteY3" fmla="*/ 797116 h 797116"/>
              <a:gd name="connsiteX4" fmla="*/ 0 w 9299448"/>
              <a:gd name="connsiteY4" fmla="*/ 797116 h 797116"/>
              <a:gd name="connsiteX0" fmla="*/ 0 w 8805672"/>
              <a:gd name="connsiteY0" fmla="*/ 797116 h 797116"/>
              <a:gd name="connsiteX1" fmla="*/ 199279 w 8805672"/>
              <a:gd name="connsiteY1" fmla="*/ 0 h 797116"/>
              <a:gd name="connsiteX2" fmla="*/ 8780129 w 8805672"/>
              <a:gd name="connsiteY2" fmla="*/ 73152 h 797116"/>
              <a:gd name="connsiteX3" fmla="*/ 8805672 w 8805672"/>
              <a:gd name="connsiteY3" fmla="*/ 541084 h 797116"/>
              <a:gd name="connsiteX4" fmla="*/ 0 w 8805672"/>
              <a:gd name="connsiteY4" fmla="*/ 797116 h 797116"/>
              <a:gd name="connsiteX0" fmla="*/ 0 w 8951976"/>
              <a:gd name="connsiteY0" fmla="*/ 797116 h 797116"/>
              <a:gd name="connsiteX1" fmla="*/ 199279 w 8951976"/>
              <a:gd name="connsiteY1" fmla="*/ 0 h 797116"/>
              <a:gd name="connsiteX2" fmla="*/ 8780129 w 8951976"/>
              <a:gd name="connsiteY2" fmla="*/ 73152 h 797116"/>
              <a:gd name="connsiteX3" fmla="*/ 8951976 w 8951976"/>
              <a:gd name="connsiteY3" fmla="*/ 769684 h 797116"/>
              <a:gd name="connsiteX4" fmla="*/ 0 w 8951976"/>
              <a:gd name="connsiteY4" fmla="*/ 797116 h 797116"/>
              <a:gd name="connsiteX0" fmla="*/ 0 w 8842248"/>
              <a:gd name="connsiteY0" fmla="*/ 714820 h 769684"/>
              <a:gd name="connsiteX1" fmla="*/ 89551 w 8842248"/>
              <a:gd name="connsiteY1" fmla="*/ 0 h 769684"/>
              <a:gd name="connsiteX2" fmla="*/ 8670401 w 8842248"/>
              <a:gd name="connsiteY2" fmla="*/ 73152 h 769684"/>
              <a:gd name="connsiteX3" fmla="*/ 8842248 w 8842248"/>
              <a:gd name="connsiteY3" fmla="*/ 769684 h 769684"/>
              <a:gd name="connsiteX4" fmla="*/ 0 w 8842248"/>
              <a:gd name="connsiteY4" fmla="*/ 714820 h 769684"/>
              <a:gd name="connsiteX0" fmla="*/ 0 w 8979408"/>
              <a:gd name="connsiteY0" fmla="*/ 769684 h 769684"/>
              <a:gd name="connsiteX1" fmla="*/ 226711 w 8979408"/>
              <a:gd name="connsiteY1" fmla="*/ 0 h 769684"/>
              <a:gd name="connsiteX2" fmla="*/ 8807561 w 8979408"/>
              <a:gd name="connsiteY2" fmla="*/ 73152 h 769684"/>
              <a:gd name="connsiteX3" fmla="*/ 8979408 w 8979408"/>
              <a:gd name="connsiteY3" fmla="*/ 769684 h 769684"/>
              <a:gd name="connsiteX4" fmla="*/ 0 w 8979408"/>
              <a:gd name="connsiteY4" fmla="*/ 769684 h 769684"/>
              <a:gd name="connsiteX0" fmla="*/ 0 w 8979408"/>
              <a:gd name="connsiteY0" fmla="*/ 696532 h 696532"/>
              <a:gd name="connsiteX1" fmla="*/ 226711 w 8979408"/>
              <a:gd name="connsiteY1" fmla="*/ 27432 h 696532"/>
              <a:gd name="connsiteX2" fmla="*/ 8807561 w 8979408"/>
              <a:gd name="connsiteY2" fmla="*/ 0 h 696532"/>
              <a:gd name="connsiteX3" fmla="*/ 8979408 w 8979408"/>
              <a:gd name="connsiteY3" fmla="*/ 696532 h 696532"/>
              <a:gd name="connsiteX4" fmla="*/ 0 w 8979408"/>
              <a:gd name="connsiteY4" fmla="*/ 696532 h 696532"/>
              <a:gd name="connsiteX0" fmla="*/ 0 w 8979408"/>
              <a:gd name="connsiteY0" fmla="*/ 778828 h 778828"/>
              <a:gd name="connsiteX1" fmla="*/ 217567 w 8979408"/>
              <a:gd name="connsiteY1" fmla="*/ 0 h 778828"/>
              <a:gd name="connsiteX2" fmla="*/ 8807561 w 8979408"/>
              <a:gd name="connsiteY2" fmla="*/ 82296 h 778828"/>
              <a:gd name="connsiteX3" fmla="*/ 8979408 w 8979408"/>
              <a:gd name="connsiteY3" fmla="*/ 778828 h 778828"/>
              <a:gd name="connsiteX4" fmla="*/ 0 w 8979408"/>
              <a:gd name="connsiteY4" fmla="*/ 778828 h 778828"/>
              <a:gd name="connsiteX0" fmla="*/ 0 w 8942832"/>
              <a:gd name="connsiteY0" fmla="*/ 778828 h 806260"/>
              <a:gd name="connsiteX1" fmla="*/ 217567 w 8942832"/>
              <a:gd name="connsiteY1" fmla="*/ 0 h 806260"/>
              <a:gd name="connsiteX2" fmla="*/ 8807561 w 8942832"/>
              <a:gd name="connsiteY2" fmla="*/ 82296 h 806260"/>
              <a:gd name="connsiteX3" fmla="*/ 8942832 w 8942832"/>
              <a:gd name="connsiteY3" fmla="*/ 806260 h 806260"/>
              <a:gd name="connsiteX4" fmla="*/ 0 w 8942832"/>
              <a:gd name="connsiteY4" fmla="*/ 778828 h 806260"/>
              <a:gd name="connsiteX0" fmla="*/ 0 w 8942832"/>
              <a:gd name="connsiteY0" fmla="*/ 778828 h 806260"/>
              <a:gd name="connsiteX1" fmla="*/ 217567 w 8942832"/>
              <a:gd name="connsiteY1" fmla="*/ 0 h 806260"/>
              <a:gd name="connsiteX2" fmla="*/ 8825849 w 8942832"/>
              <a:gd name="connsiteY2" fmla="*/ 100584 h 806260"/>
              <a:gd name="connsiteX3" fmla="*/ 8942832 w 8942832"/>
              <a:gd name="connsiteY3" fmla="*/ 806260 h 806260"/>
              <a:gd name="connsiteX4" fmla="*/ 0 w 8942832"/>
              <a:gd name="connsiteY4" fmla="*/ 778828 h 806260"/>
              <a:gd name="connsiteX0" fmla="*/ 0 w 8942832"/>
              <a:gd name="connsiteY0" fmla="*/ 778828 h 806260"/>
              <a:gd name="connsiteX1" fmla="*/ 217567 w 8942832"/>
              <a:gd name="connsiteY1" fmla="*/ 0 h 806260"/>
              <a:gd name="connsiteX2" fmla="*/ 8844137 w 8942832"/>
              <a:gd name="connsiteY2" fmla="*/ 82296 h 806260"/>
              <a:gd name="connsiteX3" fmla="*/ 8942832 w 8942832"/>
              <a:gd name="connsiteY3" fmla="*/ 806260 h 806260"/>
              <a:gd name="connsiteX4" fmla="*/ 0 w 8942832"/>
              <a:gd name="connsiteY4" fmla="*/ 778828 h 806260"/>
              <a:gd name="connsiteX0" fmla="*/ 0 w 8942832"/>
              <a:gd name="connsiteY0" fmla="*/ 714820 h 806260"/>
              <a:gd name="connsiteX1" fmla="*/ 217567 w 8942832"/>
              <a:gd name="connsiteY1" fmla="*/ 0 h 806260"/>
              <a:gd name="connsiteX2" fmla="*/ 8844137 w 8942832"/>
              <a:gd name="connsiteY2" fmla="*/ 82296 h 806260"/>
              <a:gd name="connsiteX3" fmla="*/ 8942832 w 8942832"/>
              <a:gd name="connsiteY3" fmla="*/ 806260 h 806260"/>
              <a:gd name="connsiteX4" fmla="*/ 0 w 8942832"/>
              <a:gd name="connsiteY4" fmla="*/ 714820 h 806260"/>
              <a:gd name="connsiteX0" fmla="*/ 0 w 8942832"/>
              <a:gd name="connsiteY0" fmla="*/ 714820 h 806260"/>
              <a:gd name="connsiteX1" fmla="*/ 254143 w 8942832"/>
              <a:gd name="connsiteY1" fmla="*/ 0 h 806260"/>
              <a:gd name="connsiteX2" fmla="*/ 8844137 w 8942832"/>
              <a:gd name="connsiteY2" fmla="*/ 82296 h 806260"/>
              <a:gd name="connsiteX3" fmla="*/ 8942832 w 8942832"/>
              <a:gd name="connsiteY3" fmla="*/ 806260 h 806260"/>
              <a:gd name="connsiteX4" fmla="*/ 0 w 8942832"/>
              <a:gd name="connsiteY4" fmla="*/ 714820 h 80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832" h="806260">
                <a:moveTo>
                  <a:pt x="0" y="714820"/>
                </a:moveTo>
                <a:lnTo>
                  <a:pt x="254143" y="0"/>
                </a:lnTo>
                <a:lnTo>
                  <a:pt x="8844137" y="82296"/>
                </a:lnTo>
                <a:lnTo>
                  <a:pt x="8942832" y="806260"/>
                </a:lnTo>
                <a:lnTo>
                  <a:pt x="0" y="714820"/>
                </a:lnTo>
                <a:close/>
              </a:path>
            </a:pathLst>
          </a:custGeom>
          <a:solidFill>
            <a:srgbClr val="4EC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96D254AA-51ED-6E4B-8323-33B62A5D2BE6}"/>
              </a:ext>
            </a:extLst>
          </p:cNvPr>
          <p:cNvSpPr txBox="1"/>
          <p:nvPr userDrawn="1"/>
        </p:nvSpPr>
        <p:spPr>
          <a:xfrm>
            <a:off x="-425789" y="286186"/>
            <a:ext cx="0" cy="0"/>
          </a:xfrm>
          <a:prstGeom prst="rect">
            <a:avLst/>
          </a:prstGeom>
        </p:spPr>
        <p:txBody>
          <a:bodyPr vert="horz" wrap="none" lIns="91440" tIns="45720" rIns="91440" bIns="45720" rtlCol="0" anchor="b">
            <a:noAutofit/>
          </a:bodyPr>
          <a:lstStyle/>
          <a:p>
            <a:pPr algn="l"/>
            <a:endParaRPr lang="de-DE" sz="4500" b="1" dirty="0" err="1">
              <a:effectLst/>
              <a:latin typeface="Titillium Web" pitchFamily="2" charset="77"/>
            </a:endParaRPr>
          </a:p>
        </p:txBody>
      </p:sp>
      <p:sp>
        <p:nvSpPr>
          <p:cNvPr id="44" name="Textplatzhalter 8">
            <a:extLst>
              <a:ext uri="{FF2B5EF4-FFF2-40B4-BE49-F238E27FC236}">
                <a16:creationId xmlns:a16="http://schemas.microsoft.com/office/drawing/2014/main" id="{F3B0F4D1-BF9B-EF44-8523-C81FD32C1FD1}"/>
              </a:ext>
            </a:extLst>
          </p:cNvPr>
          <p:cNvSpPr>
            <a:spLocks noGrp="1"/>
          </p:cNvSpPr>
          <p:nvPr>
            <p:ph type="body" sz="quarter" idx="13" hasCustomPrompt="1"/>
          </p:nvPr>
        </p:nvSpPr>
        <p:spPr>
          <a:xfrm>
            <a:off x="1312398" y="5188520"/>
            <a:ext cx="7499350" cy="557831"/>
          </a:xfrm>
          <a:prstGeom prst="rect">
            <a:avLst/>
          </a:prstGeom>
        </p:spPr>
        <p:txBody>
          <a:bodyPr/>
          <a:lstStyle>
            <a:lvl1pPr marL="0" indent="0">
              <a:buNone/>
              <a:defRPr sz="3000" b="0" i="0">
                <a:solidFill>
                  <a:schemeClr val="bg1"/>
                </a:solidFill>
                <a:latin typeface="Titillium Web Light" pitchFamily="2" charset="77"/>
              </a:defRPr>
            </a:lvl1pPr>
          </a:lstStyle>
          <a:p>
            <a:r>
              <a:rPr lang="de-DE" dirty="0"/>
              <a:t>Und das der Untertitel unter dem Titel</a:t>
            </a:r>
          </a:p>
        </p:txBody>
      </p:sp>
      <p:sp>
        <p:nvSpPr>
          <p:cNvPr id="46" name="Titel 1">
            <a:extLst>
              <a:ext uri="{FF2B5EF4-FFF2-40B4-BE49-F238E27FC236}">
                <a16:creationId xmlns:a16="http://schemas.microsoft.com/office/drawing/2014/main" id="{50C8D5A5-8729-5E47-8B15-8CB01E23B260}"/>
              </a:ext>
            </a:extLst>
          </p:cNvPr>
          <p:cNvSpPr>
            <a:spLocks noGrp="1"/>
          </p:cNvSpPr>
          <p:nvPr>
            <p:ph type="ctrTitle" hasCustomPrompt="1"/>
          </p:nvPr>
        </p:nvSpPr>
        <p:spPr>
          <a:xfrm>
            <a:off x="1155700" y="4445000"/>
            <a:ext cx="10248900" cy="741362"/>
          </a:xfrm>
          <a:prstGeom prst="rect">
            <a:avLst/>
          </a:prstGeom>
        </p:spPr>
        <p:txBody>
          <a:bodyPr anchor="b">
            <a:normAutofit/>
          </a:bodyPr>
          <a:lstStyle>
            <a:lvl1pPr algn="l">
              <a:defRPr sz="4500" b="1" i="0">
                <a:solidFill>
                  <a:schemeClr val="bg1"/>
                </a:solidFill>
                <a:latin typeface="Titillium Web" pitchFamily="2" charset="77"/>
              </a:defRPr>
            </a:lvl1pPr>
          </a:lstStyle>
          <a:p>
            <a:r>
              <a:rPr lang="de-DE" b="1" dirty="0">
                <a:effectLst/>
                <a:latin typeface="Titillium Web" pitchFamily="2" charset="77"/>
              </a:rPr>
              <a:t>Das ist der Titel der Präsentation</a:t>
            </a:r>
            <a:endParaRPr lang="de-DE" dirty="0">
              <a:effectLst/>
              <a:latin typeface="Titillium Web" pitchFamily="2" charset="77"/>
            </a:endParaRPr>
          </a:p>
        </p:txBody>
      </p:sp>
      <p:sp>
        <p:nvSpPr>
          <p:cNvPr id="3" name="Bildplatzhalter 2"/>
          <p:cNvSpPr>
            <a:spLocks noGrp="1"/>
          </p:cNvSpPr>
          <p:nvPr>
            <p:ph type="pic" sz="quarter" idx="17"/>
          </p:nvPr>
        </p:nvSpPr>
        <p:spPr>
          <a:xfrm>
            <a:off x="4281805" y="331970"/>
            <a:ext cx="3996690" cy="3996690"/>
          </a:xfrm>
          <a:solidFill>
            <a:schemeClr val="bg1"/>
          </a:solidFill>
        </p:spPr>
        <p:txBody>
          <a:bodyPr/>
          <a:lstStyle/>
          <a:p>
            <a:endParaRPr lang="de-DE" dirty="0"/>
          </a:p>
        </p:txBody>
      </p:sp>
    </p:spTree>
    <p:extLst>
      <p:ext uri="{BB962C8B-B14F-4D97-AF65-F5344CB8AC3E}">
        <p14:creationId xmlns:p14="http://schemas.microsoft.com/office/powerpoint/2010/main" val="3483231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groß">
    <p:spTree>
      <p:nvGrpSpPr>
        <p:cNvPr id="1" name=""/>
        <p:cNvGrpSpPr/>
        <p:nvPr/>
      </p:nvGrpSpPr>
      <p:grpSpPr>
        <a:xfrm>
          <a:off x="0" y="0"/>
          <a:ext cx="0" cy="0"/>
          <a:chOff x="0" y="0"/>
          <a:chExt cx="0" cy="0"/>
        </a:xfrm>
      </p:grpSpPr>
      <p:sp>
        <p:nvSpPr>
          <p:cNvPr id="9" name="Bildplatzhalter 8"/>
          <p:cNvSpPr>
            <a:spLocks noGrp="1"/>
          </p:cNvSpPr>
          <p:nvPr>
            <p:ph type="pic" sz="quarter" idx="10"/>
          </p:nvPr>
        </p:nvSpPr>
        <p:spPr>
          <a:xfrm>
            <a:off x="0" y="-1"/>
            <a:ext cx="12192000" cy="6219825"/>
          </a:xfrm>
          <a:prstGeom prst="rect">
            <a:avLst/>
          </a:prstGeom>
          <a:blipFill>
            <a:blip r:embed="rId2">
              <a:extLst>
                <a:ext uri="{28A0092B-C50C-407E-A947-70E740481C1C}">
                  <a14:useLocalDpi xmlns:a14="http://schemas.microsoft.com/office/drawing/2010/main" val="0"/>
                </a:ext>
              </a:extLst>
            </a:blip>
            <a:stretch>
              <a:fillRect t="-15256" b="-15256"/>
            </a:stretch>
          </a:blipFill>
        </p:spPr>
        <p:txBody>
          <a:bodyPr/>
          <a:lstStyle>
            <a:lvl1pPr>
              <a:defRPr>
                <a:noFill/>
              </a:defRPr>
            </a:lvl1pPr>
          </a:lstStyle>
          <a:p>
            <a:endParaRPr lang="de-DE"/>
          </a:p>
        </p:txBody>
      </p:sp>
    </p:spTree>
    <p:extLst>
      <p:ext uri="{BB962C8B-B14F-4D97-AF65-F5344CB8AC3E}">
        <p14:creationId xmlns:p14="http://schemas.microsoft.com/office/powerpoint/2010/main" val="30644527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lie mit Aufzählung">
    <p:spTree>
      <p:nvGrpSpPr>
        <p:cNvPr id="1" name=""/>
        <p:cNvGrpSpPr/>
        <p:nvPr/>
      </p:nvGrpSpPr>
      <p:grpSpPr>
        <a:xfrm>
          <a:off x="0" y="0"/>
          <a:ext cx="0" cy="0"/>
          <a:chOff x="0" y="0"/>
          <a:chExt cx="0" cy="0"/>
        </a:xfrm>
      </p:grpSpPr>
      <p:sp>
        <p:nvSpPr>
          <p:cNvPr id="10" name="Textplatzhalter 9"/>
          <p:cNvSpPr>
            <a:spLocks noGrp="1"/>
          </p:cNvSpPr>
          <p:nvPr>
            <p:ph type="body" sz="quarter" idx="10" hasCustomPrompt="1"/>
          </p:nvPr>
        </p:nvSpPr>
        <p:spPr>
          <a:xfrm>
            <a:off x="947738" y="1484850"/>
            <a:ext cx="10477500" cy="3506773"/>
          </a:xfrm>
        </p:spPr>
        <p:txBody>
          <a:bodyPr/>
          <a:lstStyle>
            <a:lvl1pPr>
              <a:defRPr>
                <a:latin typeface="Titillium Web" panose="00000500000000000000" pitchFamily="2" charset="0"/>
              </a:defRPr>
            </a:lvl1pPr>
            <a:lvl2pPr>
              <a:defRPr sz="2200">
                <a:latin typeface="Titillium Web" panose="00000500000000000000" pitchFamily="2" charset="0"/>
              </a:defRPr>
            </a:lvl2pPr>
            <a:lvl3pPr>
              <a:defRPr>
                <a:latin typeface="Titillium Web" panose="00000500000000000000" pitchFamily="2" charset="0"/>
              </a:defRPr>
            </a:lvl3pPr>
            <a:lvl4pPr>
              <a:defRPr>
                <a:latin typeface="Titillium Web" panose="00000500000000000000" pitchFamily="2" charset="0"/>
              </a:defRPr>
            </a:lvl4pPr>
            <a:lvl5pPr>
              <a:defRPr baseline="0">
                <a:latin typeface="Titillium Web" panose="00000500000000000000" pitchFamily="2" charset="0"/>
              </a:defRPr>
            </a:lvl5pPr>
          </a:lstStyle>
          <a:p>
            <a:pPr lvl="0"/>
            <a:r>
              <a:rPr lang="de-DE" dirty="0"/>
              <a:t>Hier könnte ein Text stehen</a:t>
            </a:r>
          </a:p>
          <a:p>
            <a:pPr lvl="1"/>
            <a:r>
              <a:rPr lang="de-DE" dirty="0"/>
              <a:t>Hier ein </a:t>
            </a:r>
            <a:r>
              <a:rPr lang="de-DE" dirty="0" err="1"/>
              <a:t>Unertext</a:t>
            </a:r>
            <a:endParaRPr lang="de-DE" dirty="0"/>
          </a:p>
          <a:p>
            <a:pPr lvl="2"/>
            <a:r>
              <a:rPr lang="de-DE" dirty="0"/>
              <a:t>Hier ein Untertext unter dem Text</a:t>
            </a:r>
          </a:p>
          <a:p>
            <a:pPr lvl="3"/>
            <a:r>
              <a:rPr lang="de-DE" dirty="0"/>
              <a:t>Hier ein Untertext unter dem Text unter dem Text</a:t>
            </a:r>
          </a:p>
          <a:p>
            <a:pPr lvl="4"/>
            <a:r>
              <a:rPr lang="de-DE" dirty="0"/>
              <a:t>Und hier ein Untertext unter dem Text unter dem Text unter dem Text</a:t>
            </a:r>
          </a:p>
        </p:txBody>
      </p:sp>
      <p:sp>
        <p:nvSpPr>
          <p:cNvPr id="5" name="Trapezoid 31">
            <a:extLst>
              <a:ext uri="{FF2B5EF4-FFF2-40B4-BE49-F238E27FC236}">
                <a16:creationId xmlns:a16="http://schemas.microsoft.com/office/drawing/2014/main" id="{ECAB0D3F-F28F-5C4B-BFFC-580D2D819A08}"/>
              </a:ext>
            </a:extLst>
          </p:cNvPr>
          <p:cNvSpPr/>
          <p:nvPr userDrawn="1"/>
        </p:nvSpPr>
        <p:spPr>
          <a:xfrm rot="10800000">
            <a:off x="488670" y="597414"/>
            <a:ext cx="6998546" cy="559689"/>
          </a:xfrm>
          <a:custGeom>
            <a:avLst/>
            <a:gdLst>
              <a:gd name="connsiteX0" fmla="*/ 0 w 9299448"/>
              <a:gd name="connsiteY0" fmla="*/ 797116 h 797116"/>
              <a:gd name="connsiteX1" fmla="*/ 199279 w 9299448"/>
              <a:gd name="connsiteY1" fmla="*/ 0 h 797116"/>
              <a:gd name="connsiteX2" fmla="*/ 9100169 w 9299448"/>
              <a:gd name="connsiteY2" fmla="*/ 0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9008729 w 9299448"/>
              <a:gd name="connsiteY2" fmla="*/ 155448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8807561 w 9299448"/>
              <a:gd name="connsiteY2" fmla="*/ 82296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8780129 w 9299448"/>
              <a:gd name="connsiteY2" fmla="*/ 73152 h 797116"/>
              <a:gd name="connsiteX3" fmla="*/ 9299448 w 9299448"/>
              <a:gd name="connsiteY3" fmla="*/ 797116 h 797116"/>
              <a:gd name="connsiteX4" fmla="*/ 0 w 9299448"/>
              <a:gd name="connsiteY4" fmla="*/ 797116 h 797116"/>
              <a:gd name="connsiteX0" fmla="*/ 0 w 8805672"/>
              <a:gd name="connsiteY0" fmla="*/ 797116 h 797116"/>
              <a:gd name="connsiteX1" fmla="*/ 199279 w 8805672"/>
              <a:gd name="connsiteY1" fmla="*/ 0 h 797116"/>
              <a:gd name="connsiteX2" fmla="*/ 8780129 w 8805672"/>
              <a:gd name="connsiteY2" fmla="*/ 73152 h 797116"/>
              <a:gd name="connsiteX3" fmla="*/ 8805672 w 8805672"/>
              <a:gd name="connsiteY3" fmla="*/ 541084 h 797116"/>
              <a:gd name="connsiteX4" fmla="*/ 0 w 8805672"/>
              <a:gd name="connsiteY4" fmla="*/ 797116 h 797116"/>
              <a:gd name="connsiteX0" fmla="*/ 0 w 8951976"/>
              <a:gd name="connsiteY0" fmla="*/ 797116 h 797116"/>
              <a:gd name="connsiteX1" fmla="*/ 199279 w 8951976"/>
              <a:gd name="connsiteY1" fmla="*/ 0 h 797116"/>
              <a:gd name="connsiteX2" fmla="*/ 8780129 w 8951976"/>
              <a:gd name="connsiteY2" fmla="*/ 73152 h 797116"/>
              <a:gd name="connsiteX3" fmla="*/ 8951976 w 8951976"/>
              <a:gd name="connsiteY3" fmla="*/ 769684 h 797116"/>
              <a:gd name="connsiteX4" fmla="*/ 0 w 8951976"/>
              <a:gd name="connsiteY4" fmla="*/ 797116 h 797116"/>
              <a:gd name="connsiteX0" fmla="*/ 0 w 8842248"/>
              <a:gd name="connsiteY0" fmla="*/ 714820 h 769684"/>
              <a:gd name="connsiteX1" fmla="*/ 89551 w 8842248"/>
              <a:gd name="connsiteY1" fmla="*/ 0 h 769684"/>
              <a:gd name="connsiteX2" fmla="*/ 8670401 w 8842248"/>
              <a:gd name="connsiteY2" fmla="*/ 73152 h 769684"/>
              <a:gd name="connsiteX3" fmla="*/ 8842248 w 8842248"/>
              <a:gd name="connsiteY3" fmla="*/ 769684 h 769684"/>
              <a:gd name="connsiteX4" fmla="*/ 0 w 8842248"/>
              <a:gd name="connsiteY4" fmla="*/ 714820 h 769684"/>
              <a:gd name="connsiteX0" fmla="*/ 0 w 8979408"/>
              <a:gd name="connsiteY0" fmla="*/ 769684 h 769684"/>
              <a:gd name="connsiteX1" fmla="*/ 226711 w 8979408"/>
              <a:gd name="connsiteY1" fmla="*/ 0 h 769684"/>
              <a:gd name="connsiteX2" fmla="*/ 8807561 w 8979408"/>
              <a:gd name="connsiteY2" fmla="*/ 73152 h 769684"/>
              <a:gd name="connsiteX3" fmla="*/ 8979408 w 8979408"/>
              <a:gd name="connsiteY3" fmla="*/ 769684 h 769684"/>
              <a:gd name="connsiteX4" fmla="*/ 0 w 8979408"/>
              <a:gd name="connsiteY4" fmla="*/ 769684 h 769684"/>
              <a:gd name="connsiteX0" fmla="*/ 0 w 8979408"/>
              <a:gd name="connsiteY0" fmla="*/ 696532 h 696532"/>
              <a:gd name="connsiteX1" fmla="*/ 226711 w 8979408"/>
              <a:gd name="connsiteY1" fmla="*/ 27432 h 696532"/>
              <a:gd name="connsiteX2" fmla="*/ 8807561 w 8979408"/>
              <a:gd name="connsiteY2" fmla="*/ 0 h 696532"/>
              <a:gd name="connsiteX3" fmla="*/ 8979408 w 8979408"/>
              <a:gd name="connsiteY3" fmla="*/ 696532 h 696532"/>
              <a:gd name="connsiteX4" fmla="*/ 0 w 8979408"/>
              <a:gd name="connsiteY4" fmla="*/ 696532 h 696532"/>
              <a:gd name="connsiteX0" fmla="*/ 0 w 8979408"/>
              <a:gd name="connsiteY0" fmla="*/ 778828 h 778828"/>
              <a:gd name="connsiteX1" fmla="*/ 217567 w 8979408"/>
              <a:gd name="connsiteY1" fmla="*/ 0 h 778828"/>
              <a:gd name="connsiteX2" fmla="*/ 8807561 w 8979408"/>
              <a:gd name="connsiteY2" fmla="*/ 82296 h 778828"/>
              <a:gd name="connsiteX3" fmla="*/ 8979408 w 8979408"/>
              <a:gd name="connsiteY3" fmla="*/ 778828 h 778828"/>
              <a:gd name="connsiteX4" fmla="*/ 0 w 8979408"/>
              <a:gd name="connsiteY4" fmla="*/ 778828 h 778828"/>
              <a:gd name="connsiteX0" fmla="*/ 0 w 8942832"/>
              <a:gd name="connsiteY0" fmla="*/ 778828 h 806260"/>
              <a:gd name="connsiteX1" fmla="*/ 217567 w 8942832"/>
              <a:gd name="connsiteY1" fmla="*/ 0 h 806260"/>
              <a:gd name="connsiteX2" fmla="*/ 8807561 w 8942832"/>
              <a:gd name="connsiteY2" fmla="*/ 82296 h 806260"/>
              <a:gd name="connsiteX3" fmla="*/ 8942832 w 8942832"/>
              <a:gd name="connsiteY3" fmla="*/ 806260 h 806260"/>
              <a:gd name="connsiteX4" fmla="*/ 0 w 8942832"/>
              <a:gd name="connsiteY4" fmla="*/ 778828 h 806260"/>
              <a:gd name="connsiteX0" fmla="*/ 0 w 8942832"/>
              <a:gd name="connsiteY0" fmla="*/ 778828 h 806260"/>
              <a:gd name="connsiteX1" fmla="*/ 217567 w 8942832"/>
              <a:gd name="connsiteY1" fmla="*/ 0 h 806260"/>
              <a:gd name="connsiteX2" fmla="*/ 8825849 w 8942832"/>
              <a:gd name="connsiteY2" fmla="*/ 100584 h 806260"/>
              <a:gd name="connsiteX3" fmla="*/ 8942832 w 8942832"/>
              <a:gd name="connsiteY3" fmla="*/ 806260 h 806260"/>
              <a:gd name="connsiteX4" fmla="*/ 0 w 8942832"/>
              <a:gd name="connsiteY4" fmla="*/ 778828 h 806260"/>
              <a:gd name="connsiteX0" fmla="*/ 0 w 8942832"/>
              <a:gd name="connsiteY0" fmla="*/ 778828 h 806260"/>
              <a:gd name="connsiteX1" fmla="*/ 217567 w 8942832"/>
              <a:gd name="connsiteY1" fmla="*/ 0 h 806260"/>
              <a:gd name="connsiteX2" fmla="*/ 8844137 w 8942832"/>
              <a:gd name="connsiteY2" fmla="*/ 82296 h 806260"/>
              <a:gd name="connsiteX3" fmla="*/ 8942832 w 8942832"/>
              <a:gd name="connsiteY3" fmla="*/ 806260 h 806260"/>
              <a:gd name="connsiteX4" fmla="*/ 0 w 8942832"/>
              <a:gd name="connsiteY4" fmla="*/ 778828 h 806260"/>
              <a:gd name="connsiteX0" fmla="*/ 0 w 8942832"/>
              <a:gd name="connsiteY0" fmla="*/ 714820 h 806260"/>
              <a:gd name="connsiteX1" fmla="*/ 217567 w 8942832"/>
              <a:gd name="connsiteY1" fmla="*/ 0 h 806260"/>
              <a:gd name="connsiteX2" fmla="*/ 8844137 w 8942832"/>
              <a:gd name="connsiteY2" fmla="*/ 82296 h 806260"/>
              <a:gd name="connsiteX3" fmla="*/ 8942832 w 8942832"/>
              <a:gd name="connsiteY3" fmla="*/ 806260 h 806260"/>
              <a:gd name="connsiteX4" fmla="*/ 0 w 8942832"/>
              <a:gd name="connsiteY4" fmla="*/ 714820 h 806260"/>
              <a:gd name="connsiteX0" fmla="*/ 0 w 8942832"/>
              <a:gd name="connsiteY0" fmla="*/ 714820 h 806260"/>
              <a:gd name="connsiteX1" fmla="*/ 254143 w 8942832"/>
              <a:gd name="connsiteY1" fmla="*/ 0 h 806260"/>
              <a:gd name="connsiteX2" fmla="*/ 8844137 w 8942832"/>
              <a:gd name="connsiteY2" fmla="*/ 82296 h 806260"/>
              <a:gd name="connsiteX3" fmla="*/ 8942832 w 8942832"/>
              <a:gd name="connsiteY3" fmla="*/ 806260 h 806260"/>
              <a:gd name="connsiteX4" fmla="*/ 0 w 8942832"/>
              <a:gd name="connsiteY4" fmla="*/ 714820 h 806260"/>
              <a:gd name="connsiteX0" fmla="*/ 0 w 8985686"/>
              <a:gd name="connsiteY0" fmla="*/ 773237 h 806260"/>
              <a:gd name="connsiteX1" fmla="*/ 296997 w 8985686"/>
              <a:gd name="connsiteY1" fmla="*/ 0 h 806260"/>
              <a:gd name="connsiteX2" fmla="*/ 8886991 w 8985686"/>
              <a:gd name="connsiteY2" fmla="*/ 82296 h 806260"/>
              <a:gd name="connsiteX3" fmla="*/ 8985686 w 8985686"/>
              <a:gd name="connsiteY3" fmla="*/ 806260 h 806260"/>
              <a:gd name="connsiteX4" fmla="*/ 0 w 8985686"/>
              <a:gd name="connsiteY4" fmla="*/ 773237 h 806260"/>
              <a:gd name="connsiteX0" fmla="*/ 0 w 8985686"/>
              <a:gd name="connsiteY0" fmla="*/ 860861 h 893884"/>
              <a:gd name="connsiteX1" fmla="*/ 154150 w 8985686"/>
              <a:gd name="connsiteY1" fmla="*/ 0 h 893884"/>
              <a:gd name="connsiteX2" fmla="*/ 8886991 w 8985686"/>
              <a:gd name="connsiteY2" fmla="*/ 169920 h 893884"/>
              <a:gd name="connsiteX3" fmla="*/ 8985686 w 8985686"/>
              <a:gd name="connsiteY3" fmla="*/ 893884 h 893884"/>
              <a:gd name="connsiteX4" fmla="*/ 0 w 8985686"/>
              <a:gd name="connsiteY4" fmla="*/ 860861 h 893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5686" h="893884">
                <a:moveTo>
                  <a:pt x="0" y="860861"/>
                </a:moveTo>
                <a:lnTo>
                  <a:pt x="154150" y="0"/>
                </a:lnTo>
                <a:lnTo>
                  <a:pt x="8886991" y="169920"/>
                </a:lnTo>
                <a:lnTo>
                  <a:pt x="8985686" y="893884"/>
                </a:lnTo>
                <a:lnTo>
                  <a:pt x="0" y="860861"/>
                </a:lnTo>
                <a:close/>
              </a:path>
            </a:pathLst>
          </a:custGeom>
          <a:solidFill>
            <a:srgbClr val="4EC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el 10">
            <a:extLst>
              <a:ext uri="{FF2B5EF4-FFF2-40B4-BE49-F238E27FC236}">
                <a16:creationId xmlns:a16="http://schemas.microsoft.com/office/drawing/2014/main" id="{35DBE55D-E2F1-6B4F-830A-3E770A8979A7}"/>
              </a:ext>
            </a:extLst>
          </p:cNvPr>
          <p:cNvSpPr>
            <a:spLocks noGrp="1"/>
          </p:cNvSpPr>
          <p:nvPr>
            <p:ph type="title" hasCustomPrompt="1"/>
          </p:nvPr>
        </p:nvSpPr>
        <p:spPr>
          <a:xfrm>
            <a:off x="488671" y="629584"/>
            <a:ext cx="10515600" cy="424859"/>
          </a:xfrm>
          <a:prstGeom prst="rect">
            <a:avLst/>
          </a:prstGeom>
        </p:spPr>
        <p:txBody>
          <a:bodyPr anchor="t">
            <a:normAutofit/>
          </a:bodyPr>
          <a:lstStyle>
            <a:lvl1pPr>
              <a:defRPr sz="3000" b="1" i="0">
                <a:solidFill>
                  <a:schemeClr val="bg1"/>
                </a:solidFill>
                <a:latin typeface="Titillium Web SemiBold" pitchFamily="2" charset="77"/>
              </a:defRPr>
            </a:lvl1pPr>
          </a:lstStyle>
          <a:p>
            <a:r>
              <a:rPr lang="de-DE" dirty="0"/>
              <a:t>Hier ist Platz für eine Überschrift</a:t>
            </a:r>
          </a:p>
        </p:txBody>
      </p:sp>
    </p:spTree>
    <p:extLst>
      <p:ext uri="{BB962C8B-B14F-4D97-AF65-F5344CB8AC3E}">
        <p14:creationId xmlns:p14="http://schemas.microsoft.com/office/powerpoint/2010/main" val="3272893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 Zwischenfolie Dunkel">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13428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 Zwischenfolie Weiß">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121858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ohne Fußzeile">
    <p:bg>
      <p:bgPr>
        <a:solidFill>
          <a:schemeClr val="accent1">
            <a:alpha val="0"/>
          </a:schemeClr>
        </a:solidFill>
        <a:effectLst/>
      </p:bgPr>
    </p:bg>
    <p:spTree>
      <p:nvGrpSpPr>
        <p:cNvPr id="1" name=""/>
        <p:cNvGrpSpPr/>
        <p:nvPr/>
      </p:nvGrpSpPr>
      <p:grpSpPr>
        <a:xfrm>
          <a:off x="0" y="0"/>
          <a:ext cx="0" cy="0"/>
          <a:chOff x="0" y="0"/>
          <a:chExt cx="0" cy="0"/>
        </a:xfrm>
      </p:grpSpPr>
      <p:sp>
        <p:nvSpPr>
          <p:cNvPr id="8" name="Trapezoid 4">
            <a:extLst>
              <a:ext uri="{FF2B5EF4-FFF2-40B4-BE49-F238E27FC236}">
                <a16:creationId xmlns:a16="http://schemas.microsoft.com/office/drawing/2014/main" id="{FF184B23-0F83-A840-B4AA-3DB43BD53A36}"/>
              </a:ext>
            </a:extLst>
          </p:cNvPr>
          <p:cNvSpPr/>
          <p:nvPr userDrawn="1"/>
        </p:nvSpPr>
        <p:spPr>
          <a:xfrm>
            <a:off x="1055687" y="5163873"/>
            <a:ext cx="7499350" cy="506744"/>
          </a:xfrm>
          <a:custGeom>
            <a:avLst/>
            <a:gdLst>
              <a:gd name="connsiteX0" fmla="*/ 0 w 6516852"/>
              <a:gd name="connsiteY0" fmla="*/ 631156 h 631156"/>
              <a:gd name="connsiteX1" fmla="*/ 157789 w 6516852"/>
              <a:gd name="connsiteY1" fmla="*/ 0 h 631156"/>
              <a:gd name="connsiteX2" fmla="*/ 6359063 w 6516852"/>
              <a:gd name="connsiteY2" fmla="*/ 0 h 631156"/>
              <a:gd name="connsiteX3" fmla="*/ 6516852 w 6516852"/>
              <a:gd name="connsiteY3" fmla="*/ 631156 h 631156"/>
              <a:gd name="connsiteX4" fmla="*/ 0 w 6516852"/>
              <a:gd name="connsiteY4" fmla="*/ 631156 h 631156"/>
              <a:gd name="connsiteX0" fmla="*/ 52417 w 6569269"/>
              <a:gd name="connsiteY0" fmla="*/ 662687 h 662687"/>
              <a:gd name="connsiteX1" fmla="*/ 0 w 6569269"/>
              <a:gd name="connsiteY1" fmla="*/ 0 h 662687"/>
              <a:gd name="connsiteX2" fmla="*/ 6411480 w 6569269"/>
              <a:gd name="connsiteY2" fmla="*/ 31531 h 662687"/>
              <a:gd name="connsiteX3" fmla="*/ 6569269 w 6569269"/>
              <a:gd name="connsiteY3" fmla="*/ 662687 h 662687"/>
              <a:gd name="connsiteX4" fmla="*/ 52417 w 6569269"/>
              <a:gd name="connsiteY4" fmla="*/ 662687 h 662687"/>
              <a:gd name="connsiteX0" fmla="*/ 87859 w 6604711"/>
              <a:gd name="connsiteY0" fmla="*/ 655599 h 655599"/>
              <a:gd name="connsiteX1" fmla="*/ 0 w 6604711"/>
              <a:gd name="connsiteY1" fmla="*/ 0 h 655599"/>
              <a:gd name="connsiteX2" fmla="*/ 6446922 w 6604711"/>
              <a:gd name="connsiteY2" fmla="*/ 24443 h 655599"/>
              <a:gd name="connsiteX3" fmla="*/ 6604711 w 6604711"/>
              <a:gd name="connsiteY3" fmla="*/ 655599 h 655599"/>
              <a:gd name="connsiteX4" fmla="*/ 87859 w 6604711"/>
              <a:gd name="connsiteY4" fmla="*/ 655599 h 655599"/>
              <a:gd name="connsiteX0" fmla="*/ 94947 w 6604711"/>
              <a:gd name="connsiteY0" fmla="*/ 556362 h 655599"/>
              <a:gd name="connsiteX1" fmla="*/ 0 w 6604711"/>
              <a:gd name="connsiteY1" fmla="*/ 0 h 655599"/>
              <a:gd name="connsiteX2" fmla="*/ 6446922 w 6604711"/>
              <a:gd name="connsiteY2" fmla="*/ 24443 h 655599"/>
              <a:gd name="connsiteX3" fmla="*/ 6604711 w 6604711"/>
              <a:gd name="connsiteY3" fmla="*/ 655599 h 655599"/>
              <a:gd name="connsiteX4" fmla="*/ 94947 w 6604711"/>
              <a:gd name="connsiteY4" fmla="*/ 556362 h 655599"/>
              <a:gd name="connsiteX0" fmla="*/ 94947 w 6673750"/>
              <a:gd name="connsiteY0" fmla="*/ 556362 h 655599"/>
              <a:gd name="connsiteX1" fmla="*/ 0 w 6673750"/>
              <a:gd name="connsiteY1" fmla="*/ 0 h 655599"/>
              <a:gd name="connsiteX2" fmla="*/ 6673750 w 6673750"/>
              <a:gd name="connsiteY2" fmla="*/ 31532 h 655599"/>
              <a:gd name="connsiteX3" fmla="*/ 6604711 w 6673750"/>
              <a:gd name="connsiteY3" fmla="*/ 655599 h 655599"/>
              <a:gd name="connsiteX4" fmla="*/ 94947 w 6673750"/>
              <a:gd name="connsiteY4" fmla="*/ 556362 h 655599"/>
              <a:gd name="connsiteX0" fmla="*/ 94947 w 6673750"/>
              <a:gd name="connsiteY0" fmla="*/ 556362 h 563450"/>
              <a:gd name="connsiteX1" fmla="*/ 0 w 6673750"/>
              <a:gd name="connsiteY1" fmla="*/ 0 h 563450"/>
              <a:gd name="connsiteX2" fmla="*/ 6673750 w 6673750"/>
              <a:gd name="connsiteY2" fmla="*/ 31532 h 563450"/>
              <a:gd name="connsiteX3" fmla="*/ 6569269 w 6673750"/>
              <a:gd name="connsiteY3" fmla="*/ 563450 h 563450"/>
              <a:gd name="connsiteX4" fmla="*/ 94947 w 6673750"/>
              <a:gd name="connsiteY4" fmla="*/ 556362 h 563450"/>
              <a:gd name="connsiteX0" fmla="*/ 94947 w 6673750"/>
              <a:gd name="connsiteY0" fmla="*/ 506744 h 563450"/>
              <a:gd name="connsiteX1" fmla="*/ 0 w 6673750"/>
              <a:gd name="connsiteY1" fmla="*/ 0 h 563450"/>
              <a:gd name="connsiteX2" fmla="*/ 6673750 w 6673750"/>
              <a:gd name="connsiteY2" fmla="*/ 31532 h 563450"/>
              <a:gd name="connsiteX3" fmla="*/ 6569269 w 6673750"/>
              <a:gd name="connsiteY3" fmla="*/ 563450 h 563450"/>
              <a:gd name="connsiteX4" fmla="*/ 94947 w 6673750"/>
              <a:gd name="connsiteY4" fmla="*/ 506744 h 563450"/>
              <a:gd name="connsiteX0" fmla="*/ 94947 w 6673750"/>
              <a:gd name="connsiteY0" fmla="*/ 506744 h 506744"/>
              <a:gd name="connsiteX1" fmla="*/ 0 w 6673750"/>
              <a:gd name="connsiteY1" fmla="*/ 0 h 506744"/>
              <a:gd name="connsiteX2" fmla="*/ 6673750 w 6673750"/>
              <a:gd name="connsiteY2" fmla="*/ 31532 h 506744"/>
              <a:gd name="connsiteX3" fmla="*/ 6569269 w 6673750"/>
              <a:gd name="connsiteY3" fmla="*/ 492566 h 506744"/>
              <a:gd name="connsiteX4" fmla="*/ 94947 w 6673750"/>
              <a:gd name="connsiteY4" fmla="*/ 506744 h 50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3750" h="506744">
                <a:moveTo>
                  <a:pt x="94947" y="506744"/>
                </a:moveTo>
                <a:lnTo>
                  <a:pt x="0" y="0"/>
                </a:lnTo>
                <a:lnTo>
                  <a:pt x="6673750" y="31532"/>
                </a:lnTo>
                <a:lnTo>
                  <a:pt x="6569269" y="492566"/>
                </a:lnTo>
                <a:lnTo>
                  <a:pt x="94947" y="506744"/>
                </a:lnTo>
                <a:close/>
              </a:path>
            </a:pathLst>
          </a:custGeom>
          <a:solidFill>
            <a:srgbClr val="1F1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rapezoid 31">
            <a:extLst>
              <a:ext uri="{FF2B5EF4-FFF2-40B4-BE49-F238E27FC236}">
                <a16:creationId xmlns:a16="http://schemas.microsoft.com/office/drawing/2014/main" id="{4BA83DB3-FFEE-8F44-B924-C377B6DE49EF}"/>
              </a:ext>
            </a:extLst>
          </p:cNvPr>
          <p:cNvSpPr/>
          <p:nvPr userDrawn="1"/>
        </p:nvSpPr>
        <p:spPr>
          <a:xfrm rot="10800000">
            <a:off x="848523" y="4369347"/>
            <a:ext cx="8942832" cy="806260"/>
          </a:xfrm>
          <a:custGeom>
            <a:avLst/>
            <a:gdLst>
              <a:gd name="connsiteX0" fmla="*/ 0 w 9299448"/>
              <a:gd name="connsiteY0" fmla="*/ 797116 h 797116"/>
              <a:gd name="connsiteX1" fmla="*/ 199279 w 9299448"/>
              <a:gd name="connsiteY1" fmla="*/ 0 h 797116"/>
              <a:gd name="connsiteX2" fmla="*/ 9100169 w 9299448"/>
              <a:gd name="connsiteY2" fmla="*/ 0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9008729 w 9299448"/>
              <a:gd name="connsiteY2" fmla="*/ 155448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8807561 w 9299448"/>
              <a:gd name="connsiteY2" fmla="*/ 82296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8780129 w 9299448"/>
              <a:gd name="connsiteY2" fmla="*/ 73152 h 797116"/>
              <a:gd name="connsiteX3" fmla="*/ 9299448 w 9299448"/>
              <a:gd name="connsiteY3" fmla="*/ 797116 h 797116"/>
              <a:gd name="connsiteX4" fmla="*/ 0 w 9299448"/>
              <a:gd name="connsiteY4" fmla="*/ 797116 h 797116"/>
              <a:gd name="connsiteX0" fmla="*/ 0 w 8805672"/>
              <a:gd name="connsiteY0" fmla="*/ 797116 h 797116"/>
              <a:gd name="connsiteX1" fmla="*/ 199279 w 8805672"/>
              <a:gd name="connsiteY1" fmla="*/ 0 h 797116"/>
              <a:gd name="connsiteX2" fmla="*/ 8780129 w 8805672"/>
              <a:gd name="connsiteY2" fmla="*/ 73152 h 797116"/>
              <a:gd name="connsiteX3" fmla="*/ 8805672 w 8805672"/>
              <a:gd name="connsiteY3" fmla="*/ 541084 h 797116"/>
              <a:gd name="connsiteX4" fmla="*/ 0 w 8805672"/>
              <a:gd name="connsiteY4" fmla="*/ 797116 h 797116"/>
              <a:gd name="connsiteX0" fmla="*/ 0 w 8951976"/>
              <a:gd name="connsiteY0" fmla="*/ 797116 h 797116"/>
              <a:gd name="connsiteX1" fmla="*/ 199279 w 8951976"/>
              <a:gd name="connsiteY1" fmla="*/ 0 h 797116"/>
              <a:gd name="connsiteX2" fmla="*/ 8780129 w 8951976"/>
              <a:gd name="connsiteY2" fmla="*/ 73152 h 797116"/>
              <a:gd name="connsiteX3" fmla="*/ 8951976 w 8951976"/>
              <a:gd name="connsiteY3" fmla="*/ 769684 h 797116"/>
              <a:gd name="connsiteX4" fmla="*/ 0 w 8951976"/>
              <a:gd name="connsiteY4" fmla="*/ 797116 h 797116"/>
              <a:gd name="connsiteX0" fmla="*/ 0 w 8842248"/>
              <a:gd name="connsiteY0" fmla="*/ 714820 h 769684"/>
              <a:gd name="connsiteX1" fmla="*/ 89551 w 8842248"/>
              <a:gd name="connsiteY1" fmla="*/ 0 h 769684"/>
              <a:gd name="connsiteX2" fmla="*/ 8670401 w 8842248"/>
              <a:gd name="connsiteY2" fmla="*/ 73152 h 769684"/>
              <a:gd name="connsiteX3" fmla="*/ 8842248 w 8842248"/>
              <a:gd name="connsiteY3" fmla="*/ 769684 h 769684"/>
              <a:gd name="connsiteX4" fmla="*/ 0 w 8842248"/>
              <a:gd name="connsiteY4" fmla="*/ 714820 h 769684"/>
              <a:gd name="connsiteX0" fmla="*/ 0 w 8979408"/>
              <a:gd name="connsiteY0" fmla="*/ 769684 h 769684"/>
              <a:gd name="connsiteX1" fmla="*/ 226711 w 8979408"/>
              <a:gd name="connsiteY1" fmla="*/ 0 h 769684"/>
              <a:gd name="connsiteX2" fmla="*/ 8807561 w 8979408"/>
              <a:gd name="connsiteY2" fmla="*/ 73152 h 769684"/>
              <a:gd name="connsiteX3" fmla="*/ 8979408 w 8979408"/>
              <a:gd name="connsiteY3" fmla="*/ 769684 h 769684"/>
              <a:gd name="connsiteX4" fmla="*/ 0 w 8979408"/>
              <a:gd name="connsiteY4" fmla="*/ 769684 h 769684"/>
              <a:gd name="connsiteX0" fmla="*/ 0 w 8979408"/>
              <a:gd name="connsiteY0" fmla="*/ 696532 h 696532"/>
              <a:gd name="connsiteX1" fmla="*/ 226711 w 8979408"/>
              <a:gd name="connsiteY1" fmla="*/ 27432 h 696532"/>
              <a:gd name="connsiteX2" fmla="*/ 8807561 w 8979408"/>
              <a:gd name="connsiteY2" fmla="*/ 0 h 696532"/>
              <a:gd name="connsiteX3" fmla="*/ 8979408 w 8979408"/>
              <a:gd name="connsiteY3" fmla="*/ 696532 h 696532"/>
              <a:gd name="connsiteX4" fmla="*/ 0 w 8979408"/>
              <a:gd name="connsiteY4" fmla="*/ 696532 h 696532"/>
              <a:gd name="connsiteX0" fmla="*/ 0 w 8979408"/>
              <a:gd name="connsiteY0" fmla="*/ 778828 h 778828"/>
              <a:gd name="connsiteX1" fmla="*/ 217567 w 8979408"/>
              <a:gd name="connsiteY1" fmla="*/ 0 h 778828"/>
              <a:gd name="connsiteX2" fmla="*/ 8807561 w 8979408"/>
              <a:gd name="connsiteY2" fmla="*/ 82296 h 778828"/>
              <a:gd name="connsiteX3" fmla="*/ 8979408 w 8979408"/>
              <a:gd name="connsiteY3" fmla="*/ 778828 h 778828"/>
              <a:gd name="connsiteX4" fmla="*/ 0 w 8979408"/>
              <a:gd name="connsiteY4" fmla="*/ 778828 h 778828"/>
              <a:gd name="connsiteX0" fmla="*/ 0 w 8942832"/>
              <a:gd name="connsiteY0" fmla="*/ 778828 h 806260"/>
              <a:gd name="connsiteX1" fmla="*/ 217567 w 8942832"/>
              <a:gd name="connsiteY1" fmla="*/ 0 h 806260"/>
              <a:gd name="connsiteX2" fmla="*/ 8807561 w 8942832"/>
              <a:gd name="connsiteY2" fmla="*/ 82296 h 806260"/>
              <a:gd name="connsiteX3" fmla="*/ 8942832 w 8942832"/>
              <a:gd name="connsiteY3" fmla="*/ 806260 h 806260"/>
              <a:gd name="connsiteX4" fmla="*/ 0 w 8942832"/>
              <a:gd name="connsiteY4" fmla="*/ 778828 h 806260"/>
              <a:gd name="connsiteX0" fmla="*/ 0 w 8942832"/>
              <a:gd name="connsiteY0" fmla="*/ 778828 h 806260"/>
              <a:gd name="connsiteX1" fmla="*/ 217567 w 8942832"/>
              <a:gd name="connsiteY1" fmla="*/ 0 h 806260"/>
              <a:gd name="connsiteX2" fmla="*/ 8825849 w 8942832"/>
              <a:gd name="connsiteY2" fmla="*/ 100584 h 806260"/>
              <a:gd name="connsiteX3" fmla="*/ 8942832 w 8942832"/>
              <a:gd name="connsiteY3" fmla="*/ 806260 h 806260"/>
              <a:gd name="connsiteX4" fmla="*/ 0 w 8942832"/>
              <a:gd name="connsiteY4" fmla="*/ 778828 h 806260"/>
              <a:gd name="connsiteX0" fmla="*/ 0 w 8942832"/>
              <a:gd name="connsiteY0" fmla="*/ 778828 h 806260"/>
              <a:gd name="connsiteX1" fmla="*/ 217567 w 8942832"/>
              <a:gd name="connsiteY1" fmla="*/ 0 h 806260"/>
              <a:gd name="connsiteX2" fmla="*/ 8844137 w 8942832"/>
              <a:gd name="connsiteY2" fmla="*/ 82296 h 806260"/>
              <a:gd name="connsiteX3" fmla="*/ 8942832 w 8942832"/>
              <a:gd name="connsiteY3" fmla="*/ 806260 h 806260"/>
              <a:gd name="connsiteX4" fmla="*/ 0 w 8942832"/>
              <a:gd name="connsiteY4" fmla="*/ 778828 h 806260"/>
              <a:gd name="connsiteX0" fmla="*/ 0 w 8942832"/>
              <a:gd name="connsiteY0" fmla="*/ 714820 h 806260"/>
              <a:gd name="connsiteX1" fmla="*/ 217567 w 8942832"/>
              <a:gd name="connsiteY1" fmla="*/ 0 h 806260"/>
              <a:gd name="connsiteX2" fmla="*/ 8844137 w 8942832"/>
              <a:gd name="connsiteY2" fmla="*/ 82296 h 806260"/>
              <a:gd name="connsiteX3" fmla="*/ 8942832 w 8942832"/>
              <a:gd name="connsiteY3" fmla="*/ 806260 h 806260"/>
              <a:gd name="connsiteX4" fmla="*/ 0 w 8942832"/>
              <a:gd name="connsiteY4" fmla="*/ 714820 h 806260"/>
              <a:gd name="connsiteX0" fmla="*/ 0 w 8942832"/>
              <a:gd name="connsiteY0" fmla="*/ 714820 h 806260"/>
              <a:gd name="connsiteX1" fmla="*/ 254143 w 8942832"/>
              <a:gd name="connsiteY1" fmla="*/ 0 h 806260"/>
              <a:gd name="connsiteX2" fmla="*/ 8844137 w 8942832"/>
              <a:gd name="connsiteY2" fmla="*/ 82296 h 806260"/>
              <a:gd name="connsiteX3" fmla="*/ 8942832 w 8942832"/>
              <a:gd name="connsiteY3" fmla="*/ 806260 h 806260"/>
              <a:gd name="connsiteX4" fmla="*/ 0 w 8942832"/>
              <a:gd name="connsiteY4" fmla="*/ 714820 h 80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832" h="806260">
                <a:moveTo>
                  <a:pt x="0" y="714820"/>
                </a:moveTo>
                <a:lnTo>
                  <a:pt x="254143" y="0"/>
                </a:lnTo>
                <a:lnTo>
                  <a:pt x="8844137" y="82296"/>
                </a:lnTo>
                <a:lnTo>
                  <a:pt x="8942832" y="806260"/>
                </a:lnTo>
                <a:lnTo>
                  <a:pt x="0" y="714820"/>
                </a:lnTo>
                <a:close/>
              </a:path>
            </a:pathLst>
          </a:custGeom>
          <a:solidFill>
            <a:srgbClr val="4EC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96D254AA-51ED-6E4B-8323-33B62A5D2BE6}"/>
              </a:ext>
            </a:extLst>
          </p:cNvPr>
          <p:cNvSpPr txBox="1"/>
          <p:nvPr userDrawn="1"/>
        </p:nvSpPr>
        <p:spPr>
          <a:xfrm>
            <a:off x="-425789" y="286186"/>
            <a:ext cx="0" cy="0"/>
          </a:xfrm>
          <a:prstGeom prst="rect">
            <a:avLst/>
          </a:prstGeom>
        </p:spPr>
        <p:txBody>
          <a:bodyPr vert="horz" wrap="none" lIns="91440" tIns="45720" rIns="91440" bIns="45720" rtlCol="0" anchor="b">
            <a:noAutofit/>
          </a:bodyPr>
          <a:lstStyle/>
          <a:p>
            <a:pPr algn="l"/>
            <a:endParaRPr lang="de-DE" sz="4500" b="1" dirty="0" err="1">
              <a:effectLst/>
              <a:latin typeface="Titillium Web" pitchFamily="2" charset="77"/>
            </a:endParaRPr>
          </a:p>
        </p:txBody>
      </p:sp>
      <p:sp>
        <p:nvSpPr>
          <p:cNvPr id="44" name="Textplatzhalter 8">
            <a:extLst>
              <a:ext uri="{FF2B5EF4-FFF2-40B4-BE49-F238E27FC236}">
                <a16:creationId xmlns:a16="http://schemas.microsoft.com/office/drawing/2014/main" id="{F3B0F4D1-BF9B-EF44-8523-C81FD32C1FD1}"/>
              </a:ext>
            </a:extLst>
          </p:cNvPr>
          <p:cNvSpPr>
            <a:spLocks noGrp="1"/>
          </p:cNvSpPr>
          <p:nvPr>
            <p:ph type="body" sz="quarter" idx="13" hasCustomPrompt="1"/>
          </p:nvPr>
        </p:nvSpPr>
        <p:spPr>
          <a:xfrm>
            <a:off x="1312398" y="5188520"/>
            <a:ext cx="7499350" cy="557831"/>
          </a:xfrm>
          <a:prstGeom prst="rect">
            <a:avLst/>
          </a:prstGeom>
        </p:spPr>
        <p:txBody>
          <a:bodyPr/>
          <a:lstStyle>
            <a:lvl1pPr marL="0" indent="0">
              <a:buNone/>
              <a:defRPr sz="3000" b="0" i="0">
                <a:solidFill>
                  <a:schemeClr val="bg1"/>
                </a:solidFill>
                <a:latin typeface="Titillium Web Light" pitchFamily="2" charset="77"/>
              </a:defRPr>
            </a:lvl1pPr>
          </a:lstStyle>
          <a:p>
            <a:r>
              <a:rPr lang="de-DE" dirty="0"/>
              <a:t>Und das der Untertitel unter dem Titel</a:t>
            </a:r>
          </a:p>
        </p:txBody>
      </p:sp>
      <p:sp>
        <p:nvSpPr>
          <p:cNvPr id="46" name="Titel 1">
            <a:extLst>
              <a:ext uri="{FF2B5EF4-FFF2-40B4-BE49-F238E27FC236}">
                <a16:creationId xmlns:a16="http://schemas.microsoft.com/office/drawing/2014/main" id="{50C8D5A5-8729-5E47-8B15-8CB01E23B260}"/>
              </a:ext>
            </a:extLst>
          </p:cNvPr>
          <p:cNvSpPr>
            <a:spLocks noGrp="1"/>
          </p:cNvSpPr>
          <p:nvPr>
            <p:ph type="ctrTitle" hasCustomPrompt="1"/>
          </p:nvPr>
        </p:nvSpPr>
        <p:spPr>
          <a:xfrm>
            <a:off x="1155700" y="4445000"/>
            <a:ext cx="10248900" cy="741362"/>
          </a:xfrm>
          <a:prstGeom prst="rect">
            <a:avLst/>
          </a:prstGeom>
        </p:spPr>
        <p:txBody>
          <a:bodyPr anchor="b">
            <a:normAutofit/>
          </a:bodyPr>
          <a:lstStyle>
            <a:lvl1pPr algn="l">
              <a:defRPr sz="4500" b="1" i="0">
                <a:solidFill>
                  <a:schemeClr val="bg1"/>
                </a:solidFill>
                <a:latin typeface="Titillium Web" pitchFamily="2" charset="77"/>
              </a:defRPr>
            </a:lvl1pPr>
          </a:lstStyle>
          <a:p>
            <a:r>
              <a:rPr lang="de-DE" b="1" dirty="0">
                <a:effectLst/>
                <a:latin typeface="Titillium Web" pitchFamily="2" charset="77"/>
              </a:rPr>
              <a:t>Das ist der Titel der Präsentation</a:t>
            </a:r>
            <a:endParaRPr lang="de-DE" dirty="0">
              <a:effectLst/>
              <a:latin typeface="Titillium Web" pitchFamily="2" charset="77"/>
            </a:endParaRPr>
          </a:p>
        </p:txBody>
      </p:sp>
      <p:sp>
        <p:nvSpPr>
          <p:cNvPr id="3" name="Bildplatzhalter 2"/>
          <p:cNvSpPr>
            <a:spLocks noGrp="1"/>
          </p:cNvSpPr>
          <p:nvPr>
            <p:ph type="pic" sz="quarter" idx="17"/>
          </p:nvPr>
        </p:nvSpPr>
        <p:spPr>
          <a:xfrm>
            <a:off x="4281805" y="331970"/>
            <a:ext cx="3996690" cy="3996690"/>
          </a:xfrm>
          <a:solidFill>
            <a:schemeClr val="bg1"/>
          </a:solidFill>
        </p:spPr>
        <p:txBody>
          <a:bodyPr/>
          <a:lstStyle/>
          <a:p>
            <a:endParaRPr lang="de-DE" dirty="0"/>
          </a:p>
        </p:txBody>
      </p:sp>
    </p:spTree>
    <p:extLst>
      <p:ext uri="{BB962C8B-B14F-4D97-AF65-F5344CB8AC3E}">
        <p14:creationId xmlns:p14="http://schemas.microsoft.com/office/powerpoint/2010/main" val="1409372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Fotofilter">
    <p:bg>
      <p:bgPr>
        <a:solidFill>
          <a:srgbClr val="A8C3FC"/>
        </a:solidFill>
        <a:effectLst/>
      </p:bgPr>
    </p:bg>
    <p:spTree>
      <p:nvGrpSpPr>
        <p:cNvPr id="1" name=""/>
        <p:cNvGrpSpPr/>
        <p:nvPr/>
      </p:nvGrpSpPr>
      <p:grpSpPr>
        <a:xfrm>
          <a:off x="0" y="0"/>
          <a:ext cx="0" cy="0"/>
          <a:chOff x="0" y="0"/>
          <a:chExt cx="0" cy="0"/>
        </a:xfrm>
      </p:grpSpPr>
      <p:pic>
        <p:nvPicPr>
          <p:cNvPr id="2" name="Bild 2" descr="DF3BD1E2-5195-43E1-AE4A-4C0BB06CDEA4.png">
            <a:extLst>
              <a:ext uri="{FF2B5EF4-FFF2-40B4-BE49-F238E27FC236}">
                <a16:creationId xmlns:a16="http://schemas.microsoft.com/office/drawing/2014/main" id="{215DD8E5-ECFC-6764-F88D-847A2747C2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70"/>
          <a:stretch/>
        </p:blipFill>
        <p:spPr>
          <a:xfrm>
            <a:off x="2102121" y="0"/>
            <a:ext cx="7987757" cy="5760232"/>
          </a:xfrm>
          <a:prstGeom prst="rect">
            <a:avLst/>
          </a:prstGeom>
        </p:spPr>
      </p:pic>
      <p:sp>
        <p:nvSpPr>
          <p:cNvPr id="10" name="Trapezoid 31">
            <a:extLst>
              <a:ext uri="{FF2B5EF4-FFF2-40B4-BE49-F238E27FC236}">
                <a16:creationId xmlns:a16="http://schemas.microsoft.com/office/drawing/2014/main" id="{CE5CEE7A-2EA3-3F4A-8C2C-BBFAA0D5C3B3}"/>
              </a:ext>
            </a:extLst>
          </p:cNvPr>
          <p:cNvSpPr/>
          <p:nvPr userDrawn="1"/>
        </p:nvSpPr>
        <p:spPr>
          <a:xfrm rot="10800000">
            <a:off x="1017311" y="4410686"/>
            <a:ext cx="8942832" cy="806260"/>
          </a:xfrm>
          <a:custGeom>
            <a:avLst/>
            <a:gdLst>
              <a:gd name="connsiteX0" fmla="*/ 0 w 9299448"/>
              <a:gd name="connsiteY0" fmla="*/ 797116 h 797116"/>
              <a:gd name="connsiteX1" fmla="*/ 199279 w 9299448"/>
              <a:gd name="connsiteY1" fmla="*/ 0 h 797116"/>
              <a:gd name="connsiteX2" fmla="*/ 9100169 w 9299448"/>
              <a:gd name="connsiteY2" fmla="*/ 0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9008729 w 9299448"/>
              <a:gd name="connsiteY2" fmla="*/ 155448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8807561 w 9299448"/>
              <a:gd name="connsiteY2" fmla="*/ 82296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8780129 w 9299448"/>
              <a:gd name="connsiteY2" fmla="*/ 73152 h 797116"/>
              <a:gd name="connsiteX3" fmla="*/ 9299448 w 9299448"/>
              <a:gd name="connsiteY3" fmla="*/ 797116 h 797116"/>
              <a:gd name="connsiteX4" fmla="*/ 0 w 9299448"/>
              <a:gd name="connsiteY4" fmla="*/ 797116 h 797116"/>
              <a:gd name="connsiteX0" fmla="*/ 0 w 8805672"/>
              <a:gd name="connsiteY0" fmla="*/ 797116 h 797116"/>
              <a:gd name="connsiteX1" fmla="*/ 199279 w 8805672"/>
              <a:gd name="connsiteY1" fmla="*/ 0 h 797116"/>
              <a:gd name="connsiteX2" fmla="*/ 8780129 w 8805672"/>
              <a:gd name="connsiteY2" fmla="*/ 73152 h 797116"/>
              <a:gd name="connsiteX3" fmla="*/ 8805672 w 8805672"/>
              <a:gd name="connsiteY3" fmla="*/ 541084 h 797116"/>
              <a:gd name="connsiteX4" fmla="*/ 0 w 8805672"/>
              <a:gd name="connsiteY4" fmla="*/ 797116 h 797116"/>
              <a:gd name="connsiteX0" fmla="*/ 0 w 8951976"/>
              <a:gd name="connsiteY0" fmla="*/ 797116 h 797116"/>
              <a:gd name="connsiteX1" fmla="*/ 199279 w 8951976"/>
              <a:gd name="connsiteY1" fmla="*/ 0 h 797116"/>
              <a:gd name="connsiteX2" fmla="*/ 8780129 w 8951976"/>
              <a:gd name="connsiteY2" fmla="*/ 73152 h 797116"/>
              <a:gd name="connsiteX3" fmla="*/ 8951976 w 8951976"/>
              <a:gd name="connsiteY3" fmla="*/ 769684 h 797116"/>
              <a:gd name="connsiteX4" fmla="*/ 0 w 8951976"/>
              <a:gd name="connsiteY4" fmla="*/ 797116 h 797116"/>
              <a:gd name="connsiteX0" fmla="*/ 0 w 8842248"/>
              <a:gd name="connsiteY0" fmla="*/ 714820 h 769684"/>
              <a:gd name="connsiteX1" fmla="*/ 89551 w 8842248"/>
              <a:gd name="connsiteY1" fmla="*/ 0 h 769684"/>
              <a:gd name="connsiteX2" fmla="*/ 8670401 w 8842248"/>
              <a:gd name="connsiteY2" fmla="*/ 73152 h 769684"/>
              <a:gd name="connsiteX3" fmla="*/ 8842248 w 8842248"/>
              <a:gd name="connsiteY3" fmla="*/ 769684 h 769684"/>
              <a:gd name="connsiteX4" fmla="*/ 0 w 8842248"/>
              <a:gd name="connsiteY4" fmla="*/ 714820 h 769684"/>
              <a:gd name="connsiteX0" fmla="*/ 0 w 8979408"/>
              <a:gd name="connsiteY0" fmla="*/ 769684 h 769684"/>
              <a:gd name="connsiteX1" fmla="*/ 226711 w 8979408"/>
              <a:gd name="connsiteY1" fmla="*/ 0 h 769684"/>
              <a:gd name="connsiteX2" fmla="*/ 8807561 w 8979408"/>
              <a:gd name="connsiteY2" fmla="*/ 73152 h 769684"/>
              <a:gd name="connsiteX3" fmla="*/ 8979408 w 8979408"/>
              <a:gd name="connsiteY3" fmla="*/ 769684 h 769684"/>
              <a:gd name="connsiteX4" fmla="*/ 0 w 8979408"/>
              <a:gd name="connsiteY4" fmla="*/ 769684 h 769684"/>
              <a:gd name="connsiteX0" fmla="*/ 0 w 8979408"/>
              <a:gd name="connsiteY0" fmla="*/ 696532 h 696532"/>
              <a:gd name="connsiteX1" fmla="*/ 226711 w 8979408"/>
              <a:gd name="connsiteY1" fmla="*/ 27432 h 696532"/>
              <a:gd name="connsiteX2" fmla="*/ 8807561 w 8979408"/>
              <a:gd name="connsiteY2" fmla="*/ 0 h 696532"/>
              <a:gd name="connsiteX3" fmla="*/ 8979408 w 8979408"/>
              <a:gd name="connsiteY3" fmla="*/ 696532 h 696532"/>
              <a:gd name="connsiteX4" fmla="*/ 0 w 8979408"/>
              <a:gd name="connsiteY4" fmla="*/ 696532 h 696532"/>
              <a:gd name="connsiteX0" fmla="*/ 0 w 8979408"/>
              <a:gd name="connsiteY0" fmla="*/ 778828 h 778828"/>
              <a:gd name="connsiteX1" fmla="*/ 217567 w 8979408"/>
              <a:gd name="connsiteY1" fmla="*/ 0 h 778828"/>
              <a:gd name="connsiteX2" fmla="*/ 8807561 w 8979408"/>
              <a:gd name="connsiteY2" fmla="*/ 82296 h 778828"/>
              <a:gd name="connsiteX3" fmla="*/ 8979408 w 8979408"/>
              <a:gd name="connsiteY3" fmla="*/ 778828 h 778828"/>
              <a:gd name="connsiteX4" fmla="*/ 0 w 8979408"/>
              <a:gd name="connsiteY4" fmla="*/ 778828 h 778828"/>
              <a:gd name="connsiteX0" fmla="*/ 0 w 8942832"/>
              <a:gd name="connsiteY0" fmla="*/ 778828 h 806260"/>
              <a:gd name="connsiteX1" fmla="*/ 217567 w 8942832"/>
              <a:gd name="connsiteY1" fmla="*/ 0 h 806260"/>
              <a:gd name="connsiteX2" fmla="*/ 8807561 w 8942832"/>
              <a:gd name="connsiteY2" fmla="*/ 82296 h 806260"/>
              <a:gd name="connsiteX3" fmla="*/ 8942832 w 8942832"/>
              <a:gd name="connsiteY3" fmla="*/ 806260 h 806260"/>
              <a:gd name="connsiteX4" fmla="*/ 0 w 8942832"/>
              <a:gd name="connsiteY4" fmla="*/ 778828 h 806260"/>
              <a:gd name="connsiteX0" fmla="*/ 0 w 8942832"/>
              <a:gd name="connsiteY0" fmla="*/ 778828 h 806260"/>
              <a:gd name="connsiteX1" fmla="*/ 217567 w 8942832"/>
              <a:gd name="connsiteY1" fmla="*/ 0 h 806260"/>
              <a:gd name="connsiteX2" fmla="*/ 8825849 w 8942832"/>
              <a:gd name="connsiteY2" fmla="*/ 100584 h 806260"/>
              <a:gd name="connsiteX3" fmla="*/ 8942832 w 8942832"/>
              <a:gd name="connsiteY3" fmla="*/ 806260 h 806260"/>
              <a:gd name="connsiteX4" fmla="*/ 0 w 8942832"/>
              <a:gd name="connsiteY4" fmla="*/ 778828 h 806260"/>
              <a:gd name="connsiteX0" fmla="*/ 0 w 8942832"/>
              <a:gd name="connsiteY0" fmla="*/ 778828 h 806260"/>
              <a:gd name="connsiteX1" fmla="*/ 217567 w 8942832"/>
              <a:gd name="connsiteY1" fmla="*/ 0 h 806260"/>
              <a:gd name="connsiteX2" fmla="*/ 8844137 w 8942832"/>
              <a:gd name="connsiteY2" fmla="*/ 82296 h 806260"/>
              <a:gd name="connsiteX3" fmla="*/ 8942832 w 8942832"/>
              <a:gd name="connsiteY3" fmla="*/ 806260 h 806260"/>
              <a:gd name="connsiteX4" fmla="*/ 0 w 8942832"/>
              <a:gd name="connsiteY4" fmla="*/ 778828 h 806260"/>
              <a:gd name="connsiteX0" fmla="*/ 0 w 8942832"/>
              <a:gd name="connsiteY0" fmla="*/ 714820 h 806260"/>
              <a:gd name="connsiteX1" fmla="*/ 217567 w 8942832"/>
              <a:gd name="connsiteY1" fmla="*/ 0 h 806260"/>
              <a:gd name="connsiteX2" fmla="*/ 8844137 w 8942832"/>
              <a:gd name="connsiteY2" fmla="*/ 82296 h 806260"/>
              <a:gd name="connsiteX3" fmla="*/ 8942832 w 8942832"/>
              <a:gd name="connsiteY3" fmla="*/ 806260 h 806260"/>
              <a:gd name="connsiteX4" fmla="*/ 0 w 8942832"/>
              <a:gd name="connsiteY4" fmla="*/ 714820 h 806260"/>
              <a:gd name="connsiteX0" fmla="*/ 0 w 8942832"/>
              <a:gd name="connsiteY0" fmla="*/ 714820 h 806260"/>
              <a:gd name="connsiteX1" fmla="*/ 254143 w 8942832"/>
              <a:gd name="connsiteY1" fmla="*/ 0 h 806260"/>
              <a:gd name="connsiteX2" fmla="*/ 8844137 w 8942832"/>
              <a:gd name="connsiteY2" fmla="*/ 82296 h 806260"/>
              <a:gd name="connsiteX3" fmla="*/ 8942832 w 8942832"/>
              <a:gd name="connsiteY3" fmla="*/ 806260 h 806260"/>
              <a:gd name="connsiteX4" fmla="*/ 0 w 8942832"/>
              <a:gd name="connsiteY4" fmla="*/ 714820 h 80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832" h="806260">
                <a:moveTo>
                  <a:pt x="0" y="714820"/>
                </a:moveTo>
                <a:lnTo>
                  <a:pt x="254143" y="0"/>
                </a:lnTo>
                <a:lnTo>
                  <a:pt x="8844137" y="82296"/>
                </a:lnTo>
                <a:lnTo>
                  <a:pt x="8942832" y="806260"/>
                </a:lnTo>
                <a:lnTo>
                  <a:pt x="0" y="714820"/>
                </a:lnTo>
                <a:close/>
              </a:path>
            </a:pathLst>
          </a:custGeom>
          <a:solidFill>
            <a:srgbClr val="4EC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rapezoid 4">
            <a:extLst>
              <a:ext uri="{FF2B5EF4-FFF2-40B4-BE49-F238E27FC236}">
                <a16:creationId xmlns:a16="http://schemas.microsoft.com/office/drawing/2014/main" id="{0085074F-F39C-F446-8ECF-F4B9C1CC369C}"/>
              </a:ext>
            </a:extLst>
          </p:cNvPr>
          <p:cNvSpPr/>
          <p:nvPr userDrawn="1"/>
        </p:nvSpPr>
        <p:spPr>
          <a:xfrm>
            <a:off x="1177072" y="5153222"/>
            <a:ext cx="7634675" cy="566379"/>
          </a:xfrm>
          <a:custGeom>
            <a:avLst/>
            <a:gdLst>
              <a:gd name="connsiteX0" fmla="*/ 0 w 6516852"/>
              <a:gd name="connsiteY0" fmla="*/ 631156 h 631156"/>
              <a:gd name="connsiteX1" fmla="*/ 157789 w 6516852"/>
              <a:gd name="connsiteY1" fmla="*/ 0 h 631156"/>
              <a:gd name="connsiteX2" fmla="*/ 6359063 w 6516852"/>
              <a:gd name="connsiteY2" fmla="*/ 0 h 631156"/>
              <a:gd name="connsiteX3" fmla="*/ 6516852 w 6516852"/>
              <a:gd name="connsiteY3" fmla="*/ 631156 h 631156"/>
              <a:gd name="connsiteX4" fmla="*/ 0 w 6516852"/>
              <a:gd name="connsiteY4" fmla="*/ 631156 h 631156"/>
              <a:gd name="connsiteX0" fmla="*/ 52417 w 6569269"/>
              <a:gd name="connsiteY0" fmla="*/ 662687 h 662687"/>
              <a:gd name="connsiteX1" fmla="*/ 0 w 6569269"/>
              <a:gd name="connsiteY1" fmla="*/ 0 h 662687"/>
              <a:gd name="connsiteX2" fmla="*/ 6411480 w 6569269"/>
              <a:gd name="connsiteY2" fmla="*/ 31531 h 662687"/>
              <a:gd name="connsiteX3" fmla="*/ 6569269 w 6569269"/>
              <a:gd name="connsiteY3" fmla="*/ 662687 h 662687"/>
              <a:gd name="connsiteX4" fmla="*/ 52417 w 6569269"/>
              <a:gd name="connsiteY4" fmla="*/ 662687 h 662687"/>
              <a:gd name="connsiteX0" fmla="*/ 87859 w 6604711"/>
              <a:gd name="connsiteY0" fmla="*/ 655599 h 655599"/>
              <a:gd name="connsiteX1" fmla="*/ 0 w 6604711"/>
              <a:gd name="connsiteY1" fmla="*/ 0 h 655599"/>
              <a:gd name="connsiteX2" fmla="*/ 6446922 w 6604711"/>
              <a:gd name="connsiteY2" fmla="*/ 24443 h 655599"/>
              <a:gd name="connsiteX3" fmla="*/ 6604711 w 6604711"/>
              <a:gd name="connsiteY3" fmla="*/ 655599 h 655599"/>
              <a:gd name="connsiteX4" fmla="*/ 87859 w 6604711"/>
              <a:gd name="connsiteY4" fmla="*/ 655599 h 655599"/>
              <a:gd name="connsiteX0" fmla="*/ 94947 w 6604711"/>
              <a:gd name="connsiteY0" fmla="*/ 556362 h 655599"/>
              <a:gd name="connsiteX1" fmla="*/ 0 w 6604711"/>
              <a:gd name="connsiteY1" fmla="*/ 0 h 655599"/>
              <a:gd name="connsiteX2" fmla="*/ 6446922 w 6604711"/>
              <a:gd name="connsiteY2" fmla="*/ 24443 h 655599"/>
              <a:gd name="connsiteX3" fmla="*/ 6604711 w 6604711"/>
              <a:gd name="connsiteY3" fmla="*/ 655599 h 655599"/>
              <a:gd name="connsiteX4" fmla="*/ 94947 w 6604711"/>
              <a:gd name="connsiteY4" fmla="*/ 556362 h 655599"/>
              <a:gd name="connsiteX0" fmla="*/ 94947 w 6673750"/>
              <a:gd name="connsiteY0" fmla="*/ 556362 h 655599"/>
              <a:gd name="connsiteX1" fmla="*/ 0 w 6673750"/>
              <a:gd name="connsiteY1" fmla="*/ 0 h 655599"/>
              <a:gd name="connsiteX2" fmla="*/ 6673750 w 6673750"/>
              <a:gd name="connsiteY2" fmla="*/ 31532 h 655599"/>
              <a:gd name="connsiteX3" fmla="*/ 6604711 w 6673750"/>
              <a:gd name="connsiteY3" fmla="*/ 655599 h 655599"/>
              <a:gd name="connsiteX4" fmla="*/ 94947 w 6673750"/>
              <a:gd name="connsiteY4" fmla="*/ 556362 h 655599"/>
              <a:gd name="connsiteX0" fmla="*/ 94947 w 6673750"/>
              <a:gd name="connsiteY0" fmla="*/ 556362 h 563450"/>
              <a:gd name="connsiteX1" fmla="*/ 0 w 6673750"/>
              <a:gd name="connsiteY1" fmla="*/ 0 h 563450"/>
              <a:gd name="connsiteX2" fmla="*/ 6673750 w 6673750"/>
              <a:gd name="connsiteY2" fmla="*/ 31532 h 563450"/>
              <a:gd name="connsiteX3" fmla="*/ 6569269 w 6673750"/>
              <a:gd name="connsiteY3" fmla="*/ 563450 h 563450"/>
              <a:gd name="connsiteX4" fmla="*/ 94947 w 6673750"/>
              <a:gd name="connsiteY4" fmla="*/ 556362 h 563450"/>
              <a:gd name="connsiteX0" fmla="*/ 94947 w 6673750"/>
              <a:gd name="connsiteY0" fmla="*/ 506744 h 563450"/>
              <a:gd name="connsiteX1" fmla="*/ 0 w 6673750"/>
              <a:gd name="connsiteY1" fmla="*/ 0 h 563450"/>
              <a:gd name="connsiteX2" fmla="*/ 6673750 w 6673750"/>
              <a:gd name="connsiteY2" fmla="*/ 31532 h 563450"/>
              <a:gd name="connsiteX3" fmla="*/ 6569269 w 6673750"/>
              <a:gd name="connsiteY3" fmla="*/ 563450 h 563450"/>
              <a:gd name="connsiteX4" fmla="*/ 94947 w 6673750"/>
              <a:gd name="connsiteY4" fmla="*/ 506744 h 563450"/>
              <a:gd name="connsiteX0" fmla="*/ 94947 w 6673750"/>
              <a:gd name="connsiteY0" fmla="*/ 506744 h 506744"/>
              <a:gd name="connsiteX1" fmla="*/ 0 w 6673750"/>
              <a:gd name="connsiteY1" fmla="*/ 0 h 506744"/>
              <a:gd name="connsiteX2" fmla="*/ 6673750 w 6673750"/>
              <a:gd name="connsiteY2" fmla="*/ 31532 h 506744"/>
              <a:gd name="connsiteX3" fmla="*/ 6569269 w 6673750"/>
              <a:gd name="connsiteY3" fmla="*/ 492566 h 506744"/>
              <a:gd name="connsiteX4" fmla="*/ 94947 w 6673750"/>
              <a:gd name="connsiteY4" fmla="*/ 506744 h 506744"/>
              <a:gd name="connsiteX0" fmla="*/ 124765 w 6703568"/>
              <a:gd name="connsiteY0" fmla="*/ 566379 h 566379"/>
              <a:gd name="connsiteX1" fmla="*/ 0 w 6703568"/>
              <a:gd name="connsiteY1" fmla="*/ 0 h 566379"/>
              <a:gd name="connsiteX2" fmla="*/ 6703568 w 6703568"/>
              <a:gd name="connsiteY2" fmla="*/ 91167 h 566379"/>
              <a:gd name="connsiteX3" fmla="*/ 6599087 w 6703568"/>
              <a:gd name="connsiteY3" fmla="*/ 552201 h 566379"/>
              <a:gd name="connsiteX4" fmla="*/ 124765 w 6703568"/>
              <a:gd name="connsiteY4" fmla="*/ 566379 h 566379"/>
              <a:gd name="connsiteX0" fmla="*/ 124765 w 6703568"/>
              <a:gd name="connsiteY0" fmla="*/ 566379 h 566379"/>
              <a:gd name="connsiteX1" fmla="*/ 0 w 6703568"/>
              <a:gd name="connsiteY1" fmla="*/ 0 h 566379"/>
              <a:gd name="connsiteX2" fmla="*/ 6703568 w 6703568"/>
              <a:gd name="connsiteY2" fmla="*/ 1715 h 566379"/>
              <a:gd name="connsiteX3" fmla="*/ 6599087 w 6703568"/>
              <a:gd name="connsiteY3" fmla="*/ 552201 h 566379"/>
              <a:gd name="connsiteX4" fmla="*/ 124765 w 6703568"/>
              <a:gd name="connsiteY4" fmla="*/ 566379 h 56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3568" h="566379">
                <a:moveTo>
                  <a:pt x="124765" y="566379"/>
                </a:moveTo>
                <a:lnTo>
                  <a:pt x="0" y="0"/>
                </a:lnTo>
                <a:lnTo>
                  <a:pt x="6703568" y="1715"/>
                </a:lnTo>
                <a:lnTo>
                  <a:pt x="6599087" y="552201"/>
                </a:lnTo>
                <a:lnTo>
                  <a:pt x="124765" y="566379"/>
                </a:lnTo>
                <a:close/>
              </a:path>
            </a:pathLst>
          </a:custGeom>
          <a:solidFill>
            <a:srgbClr val="1F1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platzhalter 8">
            <a:extLst>
              <a:ext uri="{FF2B5EF4-FFF2-40B4-BE49-F238E27FC236}">
                <a16:creationId xmlns:a16="http://schemas.microsoft.com/office/drawing/2014/main" id="{9262A9BC-0FFF-E147-B85B-F940F2B8D737}"/>
              </a:ext>
            </a:extLst>
          </p:cNvPr>
          <p:cNvSpPr>
            <a:spLocks noGrp="1"/>
          </p:cNvSpPr>
          <p:nvPr>
            <p:ph type="body" sz="quarter" idx="13" hasCustomPrompt="1"/>
          </p:nvPr>
        </p:nvSpPr>
        <p:spPr>
          <a:xfrm>
            <a:off x="1312398" y="5188520"/>
            <a:ext cx="7499350" cy="557831"/>
          </a:xfrm>
          <a:prstGeom prst="rect">
            <a:avLst/>
          </a:prstGeom>
        </p:spPr>
        <p:txBody>
          <a:bodyPr/>
          <a:lstStyle>
            <a:lvl1pPr marL="0" indent="0">
              <a:buNone/>
              <a:defRPr sz="3000" b="0" i="0">
                <a:solidFill>
                  <a:schemeClr val="bg1"/>
                </a:solidFill>
                <a:latin typeface="Titillium Web Light" pitchFamily="2" charset="77"/>
              </a:defRPr>
            </a:lvl1pPr>
          </a:lstStyle>
          <a:p>
            <a:r>
              <a:rPr lang="de-DE" dirty="0"/>
              <a:t>Und das der Untertitel unter dem Titel</a:t>
            </a:r>
          </a:p>
        </p:txBody>
      </p:sp>
      <p:sp>
        <p:nvSpPr>
          <p:cNvPr id="13" name="Textfeld 12">
            <a:extLst>
              <a:ext uri="{FF2B5EF4-FFF2-40B4-BE49-F238E27FC236}">
                <a16:creationId xmlns:a16="http://schemas.microsoft.com/office/drawing/2014/main" id="{62B78B3A-C3C9-0745-B0E0-5D602DF52D8F}"/>
              </a:ext>
            </a:extLst>
          </p:cNvPr>
          <p:cNvSpPr txBox="1"/>
          <p:nvPr userDrawn="1"/>
        </p:nvSpPr>
        <p:spPr>
          <a:xfrm>
            <a:off x="-457200" y="-771525"/>
            <a:ext cx="0" cy="0"/>
          </a:xfrm>
          <a:prstGeom prst="rect">
            <a:avLst/>
          </a:prstGeom>
        </p:spPr>
        <p:txBody>
          <a:bodyPr vert="horz" wrap="none" lIns="91440" tIns="45720" rIns="91440" bIns="45720" rtlCol="0" anchor="b">
            <a:noAutofit/>
          </a:bodyPr>
          <a:lstStyle/>
          <a:p>
            <a:pPr algn="l"/>
            <a:endParaRPr lang="de-DE" sz="4500" b="1" dirty="0" err="1">
              <a:effectLst/>
              <a:latin typeface="Titillium Web" pitchFamily="2" charset="77"/>
            </a:endParaRPr>
          </a:p>
        </p:txBody>
      </p:sp>
    </p:spTree>
    <p:extLst>
      <p:ext uri="{BB962C8B-B14F-4D97-AF65-F5344CB8AC3E}">
        <p14:creationId xmlns:p14="http://schemas.microsoft.com/office/powerpoint/2010/main" val="1356384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Weiß">
    <p:bg>
      <p:bgPr>
        <a:solidFill>
          <a:schemeClr val="bg1">
            <a:alpha val="70000"/>
          </a:schemeClr>
        </a:solidFill>
        <a:effectLst/>
      </p:bgPr>
    </p:bg>
    <p:spTree>
      <p:nvGrpSpPr>
        <p:cNvPr id="1" name=""/>
        <p:cNvGrpSpPr/>
        <p:nvPr/>
      </p:nvGrpSpPr>
      <p:grpSpPr>
        <a:xfrm>
          <a:off x="0" y="0"/>
          <a:ext cx="0" cy="0"/>
          <a:chOff x="0" y="0"/>
          <a:chExt cx="0" cy="0"/>
        </a:xfrm>
      </p:grpSpPr>
      <p:sp>
        <p:nvSpPr>
          <p:cNvPr id="18" name="Trapezoid 4">
            <a:extLst>
              <a:ext uri="{FF2B5EF4-FFF2-40B4-BE49-F238E27FC236}">
                <a16:creationId xmlns:a16="http://schemas.microsoft.com/office/drawing/2014/main" id="{66E13726-9FFF-0B46-B3F7-E6598066BBCF}"/>
              </a:ext>
            </a:extLst>
          </p:cNvPr>
          <p:cNvSpPr/>
          <p:nvPr userDrawn="1"/>
        </p:nvSpPr>
        <p:spPr>
          <a:xfrm>
            <a:off x="2350828" y="3670424"/>
            <a:ext cx="7607984" cy="1014745"/>
          </a:xfrm>
          <a:custGeom>
            <a:avLst/>
            <a:gdLst>
              <a:gd name="connsiteX0" fmla="*/ 0 w 6516852"/>
              <a:gd name="connsiteY0" fmla="*/ 631156 h 631156"/>
              <a:gd name="connsiteX1" fmla="*/ 157789 w 6516852"/>
              <a:gd name="connsiteY1" fmla="*/ 0 h 631156"/>
              <a:gd name="connsiteX2" fmla="*/ 6359063 w 6516852"/>
              <a:gd name="connsiteY2" fmla="*/ 0 h 631156"/>
              <a:gd name="connsiteX3" fmla="*/ 6516852 w 6516852"/>
              <a:gd name="connsiteY3" fmla="*/ 631156 h 631156"/>
              <a:gd name="connsiteX4" fmla="*/ 0 w 6516852"/>
              <a:gd name="connsiteY4" fmla="*/ 631156 h 631156"/>
              <a:gd name="connsiteX0" fmla="*/ 52417 w 6569269"/>
              <a:gd name="connsiteY0" fmla="*/ 662687 h 662687"/>
              <a:gd name="connsiteX1" fmla="*/ 0 w 6569269"/>
              <a:gd name="connsiteY1" fmla="*/ 0 h 662687"/>
              <a:gd name="connsiteX2" fmla="*/ 6411480 w 6569269"/>
              <a:gd name="connsiteY2" fmla="*/ 31531 h 662687"/>
              <a:gd name="connsiteX3" fmla="*/ 6569269 w 6569269"/>
              <a:gd name="connsiteY3" fmla="*/ 662687 h 662687"/>
              <a:gd name="connsiteX4" fmla="*/ 52417 w 6569269"/>
              <a:gd name="connsiteY4" fmla="*/ 662687 h 662687"/>
              <a:gd name="connsiteX0" fmla="*/ 87859 w 6604711"/>
              <a:gd name="connsiteY0" fmla="*/ 655599 h 655599"/>
              <a:gd name="connsiteX1" fmla="*/ 0 w 6604711"/>
              <a:gd name="connsiteY1" fmla="*/ 0 h 655599"/>
              <a:gd name="connsiteX2" fmla="*/ 6446922 w 6604711"/>
              <a:gd name="connsiteY2" fmla="*/ 24443 h 655599"/>
              <a:gd name="connsiteX3" fmla="*/ 6604711 w 6604711"/>
              <a:gd name="connsiteY3" fmla="*/ 655599 h 655599"/>
              <a:gd name="connsiteX4" fmla="*/ 87859 w 6604711"/>
              <a:gd name="connsiteY4" fmla="*/ 655599 h 655599"/>
              <a:gd name="connsiteX0" fmla="*/ 94947 w 6604711"/>
              <a:gd name="connsiteY0" fmla="*/ 556362 h 655599"/>
              <a:gd name="connsiteX1" fmla="*/ 0 w 6604711"/>
              <a:gd name="connsiteY1" fmla="*/ 0 h 655599"/>
              <a:gd name="connsiteX2" fmla="*/ 6446922 w 6604711"/>
              <a:gd name="connsiteY2" fmla="*/ 24443 h 655599"/>
              <a:gd name="connsiteX3" fmla="*/ 6604711 w 6604711"/>
              <a:gd name="connsiteY3" fmla="*/ 655599 h 655599"/>
              <a:gd name="connsiteX4" fmla="*/ 94947 w 6604711"/>
              <a:gd name="connsiteY4" fmla="*/ 556362 h 655599"/>
              <a:gd name="connsiteX0" fmla="*/ 94947 w 6673750"/>
              <a:gd name="connsiteY0" fmla="*/ 556362 h 655599"/>
              <a:gd name="connsiteX1" fmla="*/ 0 w 6673750"/>
              <a:gd name="connsiteY1" fmla="*/ 0 h 655599"/>
              <a:gd name="connsiteX2" fmla="*/ 6673750 w 6673750"/>
              <a:gd name="connsiteY2" fmla="*/ 31532 h 655599"/>
              <a:gd name="connsiteX3" fmla="*/ 6604711 w 6673750"/>
              <a:gd name="connsiteY3" fmla="*/ 655599 h 655599"/>
              <a:gd name="connsiteX4" fmla="*/ 94947 w 6673750"/>
              <a:gd name="connsiteY4" fmla="*/ 556362 h 655599"/>
              <a:gd name="connsiteX0" fmla="*/ 94947 w 6673750"/>
              <a:gd name="connsiteY0" fmla="*/ 556362 h 563450"/>
              <a:gd name="connsiteX1" fmla="*/ 0 w 6673750"/>
              <a:gd name="connsiteY1" fmla="*/ 0 h 563450"/>
              <a:gd name="connsiteX2" fmla="*/ 6673750 w 6673750"/>
              <a:gd name="connsiteY2" fmla="*/ 31532 h 563450"/>
              <a:gd name="connsiteX3" fmla="*/ 6569269 w 6673750"/>
              <a:gd name="connsiteY3" fmla="*/ 563450 h 563450"/>
              <a:gd name="connsiteX4" fmla="*/ 94947 w 6673750"/>
              <a:gd name="connsiteY4" fmla="*/ 556362 h 563450"/>
              <a:gd name="connsiteX0" fmla="*/ 94947 w 6673750"/>
              <a:gd name="connsiteY0" fmla="*/ 506744 h 563450"/>
              <a:gd name="connsiteX1" fmla="*/ 0 w 6673750"/>
              <a:gd name="connsiteY1" fmla="*/ 0 h 563450"/>
              <a:gd name="connsiteX2" fmla="*/ 6673750 w 6673750"/>
              <a:gd name="connsiteY2" fmla="*/ 31532 h 563450"/>
              <a:gd name="connsiteX3" fmla="*/ 6569269 w 6673750"/>
              <a:gd name="connsiteY3" fmla="*/ 563450 h 563450"/>
              <a:gd name="connsiteX4" fmla="*/ 94947 w 6673750"/>
              <a:gd name="connsiteY4" fmla="*/ 506744 h 563450"/>
              <a:gd name="connsiteX0" fmla="*/ 94947 w 6673750"/>
              <a:gd name="connsiteY0" fmla="*/ 506744 h 506744"/>
              <a:gd name="connsiteX1" fmla="*/ 0 w 6673750"/>
              <a:gd name="connsiteY1" fmla="*/ 0 h 506744"/>
              <a:gd name="connsiteX2" fmla="*/ 6673750 w 6673750"/>
              <a:gd name="connsiteY2" fmla="*/ 31532 h 506744"/>
              <a:gd name="connsiteX3" fmla="*/ 6569269 w 6673750"/>
              <a:gd name="connsiteY3" fmla="*/ 492566 h 506744"/>
              <a:gd name="connsiteX4" fmla="*/ 94947 w 6673750"/>
              <a:gd name="connsiteY4" fmla="*/ 506744 h 506744"/>
              <a:gd name="connsiteX0" fmla="*/ 196547 w 6775350"/>
              <a:gd name="connsiteY0" fmla="*/ 1573544 h 1573544"/>
              <a:gd name="connsiteX1" fmla="*/ 0 w 6775350"/>
              <a:gd name="connsiteY1" fmla="*/ 0 h 1573544"/>
              <a:gd name="connsiteX2" fmla="*/ 6775350 w 6775350"/>
              <a:gd name="connsiteY2" fmla="*/ 1098332 h 1573544"/>
              <a:gd name="connsiteX3" fmla="*/ 6670869 w 6775350"/>
              <a:gd name="connsiteY3" fmla="*/ 1559366 h 1573544"/>
              <a:gd name="connsiteX4" fmla="*/ 196547 w 6775350"/>
              <a:gd name="connsiteY4" fmla="*/ 1573544 h 1573544"/>
              <a:gd name="connsiteX0" fmla="*/ 255814 w 6775350"/>
              <a:gd name="connsiteY0" fmla="*/ 1014744 h 1559366"/>
              <a:gd name="connsiteX1" fmla="*/ 0 w 6775350"/>
              <a:gd name="connsiteY1" fmla="*/ 0 h 1559366"/>
              <a:gd name="connsiteX2" fmla="*/ 6775350 w 6775350"/>
              <a:gd name="connsiteY2" fmla="*/ 1098332 h 1559366"/>
              <a:gd name="connsiteX3" fmla="*/ 6670869 w 6775350"/>
              <a:gd name="connsiteY3" fmla="*/ 1559366 h 1559366"/>
              <a:gd name="connsiteX4" fmla="*/ 255814 w 6775350"/>
              <a:gd name="connsiteY4" fmla="*/ 1014744 h 1559366"/>
              <a:gd name="connsiteX0" fmla="*/ 323547 w 6775350"/>
              <a:gd name="connsiteY0" fmla="*/ 1023211 h 1559366"/>
              <a:gd name="connsiteX1" fmla="*/ 0 w 6775350"/>
              <a:gd name="connsiteY1" fmla="*/ 0 h 1559366"/>
              <a:gd name="connsiteX2" fmla="*/ 6775350 w 6775350"/>
              <a:gd name="connsiteY2" fmla="*/ 1098332 h 1559366"/>
              <a:gd name="connsiteX3" fmla="*/ 6670869 w 6775350"/>
              <a:gd name="connsiteY3" fmla="*/ 1559366 h 1559366"/>
              <a:gd name="connsiteX4" fmla="*/ 323547 w 6775350"/>
              <a:gd name="connsiteY4" fmla="*/ 1023211 h 1559366"/>
              <a:gd name="connsiteX0" fmla="*/ 238880 w 6775350"/>
              <a:gd name="connsiteY0" fmla="*/ 1014745 h 1559366"/>
              <a:gd name="connsiteX1" fmla="*/ 0 w 6775350"/>
              <a:gd name="connsiteY1" fmla="*/ 0 h 1559366"/>
              <a:gd name="connsiteX2" fmla="*/ 6775350 w 6775350"/>
              <a:gd name="connsiteY2" fmla="*/ 1098332 h 1559366"/>
              <a:gd name="connsiteX3" fmla="*/ 6670869 w 6775350"/>
              <a:gd name="connsiteY3" fmla="*/ 1559366 h 1559366"/>
              <a:gd name="connsiteX4" fmla="*/ 238880 w 6775350"/>
              <a:gd name="connsiteY4" fmla="*/ 1014745 h 1559366"/>
              <a:gd name="connsiteX0" fmla="*/ 238880 w 6783817"/>
              <a:gd name="connsiteY0" fmla="*/ 1014745 h 1559366"/>
              <a:gd name="connsiteX1" fmla="*/ 0 w 6783817"/>
              <a:gd name="connsiteY1" fmla="*/ 0 h 1559366"/>
              <a:gd name="connsiteX2" fmla="*/ 6783817 w 6783817"/>
              <a:gd name="connsiteY2" fmla="*/ 14598 h 1559366"/>
              <a:gd name="connsiteX3" fmla="*/ 6670869 w 6783817"/>
              <a:gd name="connsiteY3" fmla="*/ 1559366 h 1559366"/>
              <a:gd name="connsiteX4" fmla="*/ 238880 w 6783817"/>
              <a:gd name="connsiteY4" fmla="*/ 1014745 h 1559366"/>
              <a:gd name="connsiteX0" fmla="*/ 238880 w 6783817"/>
              <a:gd name="connsiteY0" fmla="*/ 1014745 h 1068299"/>
              <a:gd name="connsiteX1" fmla="*/ 0 w 6783817"/>
              <a:gd name="connsiteY1" fmla="*/ 0 h 1068299"/>
              <a:gd name="connsiteX2" fmla="*/ 6783817 w 6783817"/>
              <a:gd name="connsiteY2" fmla="*/ 14598 h 1068299"/>
              <a:gd name="connsiteX3" fmla="*/ 6679336 w 6783817"/>
              <a:gd name="connsiteY3" fmla="*/ 1068299 h 1068299"/>
              <a:gd name="connsiteX4" fmla="*/ 238880 w 6783817"/>
              <a:gd name="connsiteY4" fmla="*/ 1014745 h 1068299"/>
              <a:gd name="connsiteX0" fmla="*/ 238880 w 6783817"/>
              <a:gd name="connsiteY0" fmla="*/ 1014745 h 1059832"/>
              <a:gd name="connsiteX1" fmla="*/ 0 w 6783817"/>
              <a:gd name="connsiteY1" fmla="*/ 0 h 1059832"/>
              <a:gd name="connsiteX2" fmla="*/ 6783817 w 6783817"/>
              <a:gd name="connsiteY2" fmla="*/ 14598 h 1059832"/>
              <a:gd name="connsiteX3" fmla="*/ 6594670 w 6783817"/>
              <a:gd name="connsiteY3" fmla="*/ 1059832 h 1059832"/>
              <a:gd name="connsiteX4" fmla="*/ 238880 w 6783817"/>
              <a:gd name="connsiteY4" fmla="*/ 1014745 h 1059832"/>
              <a:gd name="connsiteX0" fmla="*/ 238880 w 6783817"/>
              <a:gd name="connsiteY0" fmla="*/ 1014745 h 1034432"/>
              <a:gd name="connsiteX1" fmla="*/ 0 w 6783817"/>
              <a:gd name="connsiteY1" fmla="*/ 0 h 1034432"/>
              <a:gd name="connsiteX2" fmla="*/ 6783817 w 6783817"/>
              <a:gd name="connsiteY2" fmla="*/ 14598 h 1034432"/>
              <a:gd name="connsiteX3" fmla="*/ 6374536 w 6783817"/>
              <a:gd name="connsiteY3" fmla="*/ 1034432 h 1034432"/>
              <a:gd name="connsiteX4" fmla="*/ 238880 w 6783817"/>
              <a:gd name="connsiteY4" fmla="*/ 1014745 h 1034432"/>
              <a:gd name="connsiteX0" fmla="*/ 238880 w 6783817"/>
              <a:gd name="connsiteY0" fmla="*/ 1014745 h 1014745"/>
              <a:gd name="connsiteX1" fmla="*/ 0 w 6783817"/>
              <a:gd name="connsiteY1" fmla="*/ 0 h 1014745"/>
              <a:gd name="connsiteX2" fmla="*/ 6783817 w 6783817"/>
              <a:gd name="connsiteY2" fmla="*/ 14598 h 1014745"/>
              <a:gd name="connsiteX3" fmla="*/ 6628536 w 6783817"/>
              <a:gd name="connsiteY3" fmla="*/ 915898 h 1014745"/>
              <a:gd name="connsiteX4" fmla="*/ 238880 w 6783817"/>
              <a:gd name="connsiteY4" fmla="*/ 1014745 h 1014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3817" h="1014745">
                <a:moveTo>
                  <a:pt x="238880" y="1014745"/>
                </a:moveTo>
                <a:lnTo>
                  <a:pt x="0" y="0"/>
                </a:lnTo>
                <a:lnTo>
                  <a:pt x="6783817" y="14598"/>
                </a:lnTo>
                <a:lnTo>
                  <a:pt x="6628536" y="915898"/>
                </a:lnTo>
                <a:lnTo>
                  <a:pt x="238880" y="1014745"/>
                </a:lnTo>
                <a:close/>
              </a:path>
            </a:pathLst>
          </a:custGeom>
          <a:solidFill>
            <a:srgbClr val="1F1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platzhalter 8">
            <a:extLst>
              <a:ext uri="{FF2B5EF4-FFF2-40B4-BE49-F238E27FC236}">
                <a16:creationId xmlns:a16="http://schemas.microsoft.com/office/drawing/2014/main" id="{98F444B5-4DAE-2C4E-9E15-07390FA371FB}"/>
              </a:ext>
            </a:extLst>
          </p:cNvPr>
          <p:cNvSpPr>
            <a:spLocks noGrp="1"/>
          </p:cNvSpPr>
          <p:nvPr>
            <p:ph type="body" sz="quarter" idx="14" hasCustomPrompt="1"/>
          </p:nvPr>
        </p:nvSpPr>
        <p:spPr>
          <a:xfrm>
            <a:off x="2607055" y="3690087"/>
            <a:ext cx="7499350" cy="557831"/>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Tx/>
              <a:buNone/>
              <a:tabLst/>
              <a:defRPr sz="3200" b="0" i="0">
                <a:solidFill>
                  <a:schemeClr val="bg1"/>
                </a:solidFill>
                <a:latin typeface="Titillium Web Light" pitchFamily="2" charset="77"/>
              </a:defRPr>
            </a:lvl1pPr>
          </a:lstStyle>
          <a:p>
            <a:pPr marL="0" marR="0" lvl="0" indent="0" algn="l" defTabSz="914400" rtl="0" eaLnBrk="1" fontAlgn="auto" latinLnBrk="0" hangingPunct="1">
              <a:lnSpc>
                <a:spcPct val="90000"/>
              </a:lnSpc>
              <a:spcBef>
                <a:spcPts val="1000"/>
              </a:spcBef>
              <a:spcAft>
                <a:spcPts val="0"/>
              </a:spcAft>
              <a:buClr>
                <a:schemeClr val="accent1"/>
              </a:buClr>
              <a:buSzTx/>
              <a:buFontTx/>
              <a:buNone/>
              <a:tabLst/>
              <a:defRPr/>
            </a:pPr>
            <a:r>
              <a:rPr lang="de-DE" dirty="0"/>
              <a:t>Und das der Untertitel, der länger ist</a:t>
            </a:r>
            <a:br>
              <a:rPr lang="de-DE" dirty="0"/>
            </a:br>
            <a:r>
              <a:rPr lang="de-DE" dirty="0"/>
              <a:t>Und auch über zwei Zeilen geht</a:t>
            </a:r>
          </a:p>
          <a:p>
            <a:endParaRPr lang="de-DE" dirty="0"/>
          </a:p>
        </p:txBody>
      </p:sp>
      <p:sp>
        <p:nvSpPr>
          <p:cNvPr id="17" name="Trapezoid 31">
            <a:extLst>
              <a:ext uri="{FF2B5EF4-FFF2-40B4-BE49-F238E27FC236}">
                <a16:creationId xmlns:a16="http://schemas.microsoft.com/office/drawing/2014/main" id="{207890E3-8F24-8B43-9453-359A5E72490A}"/>
              </a:ext>
            </a:extLst>
          </p:cNvPr>
          <p:cNvSpPr/>
          <p:nvPr userDrawn="1"/>
        </p:nvSpPr>
        <p:spPr>
          <a:xfrm rot="10800000">
            <a:off x="1928689" y="2357080"/>
            <a:ext cx="8888066" cy="1405532"/>
          </a:xfrm>
          <a:custGeom>
            <a:avLst/>
            <a:gdLst>
              <a:gd name="connsiteX0" fmla="*/ 0 w 9299448"/>
              <a:gd name="connsiteY0" fmla="*/ 797116 h 797116"/>
              <a:gd name="connsiteX1" fmla="*/ 199279 w 9299448"/>
              <a:gd name="connsiteY1" fmla="*/ 0 h 797116"/>
              <a:gd name="connsiteX2" fmla="*/ 9100169 w 9299448"/>
              <a:gd name="connsiteY2" fmla="*/ 0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9008729 w 9299448"/>
              <a:gd name="connsiteY2" fmla="*/ 155448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8807561 w 9299448"/>
              <a:gd name="connsiteY2" fmla="*/ 82296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8780129 w 9299448"/>
              <a:gd name="connsiteY2" fmla="*/ 73152 h 797116"/>
              <a:gd name="connsiteX3" fmla="*/ 9299448 w 9299448"/>
              <a:gd name="connsiteY3" fmla="*/ 797116 h 797116"/>
              <a:gd name="connsiteX4" fmla="*/ 0 w 9299448"/>
              <a:gd name="connsiteY4" fmla="*/ 797116 h 797116"/>
              <a:gd name="connsiteX0" fmla="*/ 0 w 8805672"/>
              <a:gd name="connsiteY0" fmla="*/ 797116 h 797116"/>
              <a:gd name="connsiteX1" fmla="*/ 199279 w 8805672"/>
              <a:gd name="connsiteY1" fmla="*/ 0 h 797116"/>
              <a:gd name="connsiteX2" fmla="*/ 8780129 w 8805672"/>
              <a:gd name="connsiteY2" fmla="*/ 73152 h 797116"/>
              <a:gd name="connsiteX3" fmla="*/ 8805672 w 8805672"/>
              <a:gd name="connsiteY3" fmla="*/ 541084 h 797116"/>
              <a:gd name="connsiteX4" fmla="*/ 0 w 8805672"/>
              <a:gd name="connsiteY4" fmla="*/ 797116 h 797116"/>
              <a:gd name="connsiteX0" fmla="*/ 0 w 8951976"/>
              <a:gd name="connsiteY0" fmla="*/ 797116 h 797116"/>
              <a:gd name="connsiteX1" fmla="*/ 199279 w 8951976"/>
              <a:gd name="connsiteY1" fmla="*/ 0 h 797116"/>
              <a:gd name="connsiteX2" fmla="*/ 8780129 w 8951976"/>
              <a:gd name="connsiteY2" fmla="*/ 73152 h 797116"/>
              <a:gd name="connsiteX3" fmla="*/ 8951976 w 8951976"/>
              <a:gd name="connsiteY3" fmla="*/ 769684 h 797116"/>
              <a:gd name="connsiteX4" fmla="*/ 0 w 8951976"/>
              <a:gd name="connsiteY4" fmla="*/ 797116 h 797116"/>
              <a:gd name="connsiteX0" fmla="*/ 0 w 8842248"/>
              <a:gd name="connsiteY0" fmla="*/ 714820 h 769684"/>
              <a:gd name="connsiteX1" fmla="*/ 89551 w 8842248"/>
              <a:gd name="connsiteY1" fmla="*/ 0 h 769684"/>
              <a:gd name="connsiteX2" fmla="*/ 8670401 w 8842248"/>
              <a:gd name="connsiteY2" fmla="*/ 73152 h 769684"/>
              <a:gd name="connsiteX3" fmla="*/ 8842248 w 8842248"/>
              <a:gd name="connsiteY3" fmla="*/ 769684 h 769684"/>
              <a:gd name="connsiteX4" fmla="*/ 0 w 8842248"/>
              <a:gd name="connsiteY4" fmla="*/ 714820 h 769684"/>
              <a:gd name="connsiteX0" fmla="*/ 0 w 8979408"/>
              <a:gd name="connsiteY0" fmla="*/ 769684 h 769684"/>
              <a:gd name="connsiteX1" fmla="*/ 226711 w 8979408"/>
              <a:gd name="connsiteY1" fmla="*/ 0 h 769684"/>
              <a:gd name="connsiteX2" fmla="*/ 8807561 w 8979408"/>
              <a:gd name="connsiteY2" fmla="*/ 73152 h 769684"/>
              <a:gd name="connsiteX3" fmla="*/ 8979408 w 8979408"/>
              <a:gd name="connsiteY3" fmla="*/ 769684 h 769684"/>
              <a:gd name="connsiteX4" fmla="*/ 0 w 8979408"/>
              <a:gd name="connsiteY4" fmla="*/ 769684 h 769684"/>
              <a:gd name="connsiteX0" fmla="*/ 0 w 8979408"/>
              <a:gd name="connsiteY0" fmla="*/ 696532 h 696532"/>
              <a:gd name="connsiteX1" fmla="*/ 226711 w 8979408"/>
              <a:gd name="connsiteY1" fmla="*/ 27432 h 696532"/>
              <a:gd name="connsiteX2" fmla="*/ 8807561 w 8979408"/>
              <a:gd name="connsiteY2" fmla="*/ 0 h 696532"/>
              <a:gd name="connsiteX3" fmla="*/ 8979408 w 8979408"/>
              <a:gd name="connsiteY3" fmla="*/ 696532 h 696532"/>
              <a:gd name="connsiteX4" fmla="*/ 0 w 8979408"/>
              <a:gd name="connsiteY4" fmla="*/ 696532 h 696532"/>
              <a:gd name="connsiteX0" fmla="*/ 0 w 8979408"/>
              <a:gd name="connsiteY0" fmla="*/ 778828 h 778828"/>
              <a:gd name="connsiteX1" fmla="*/ 217567 w 8979408"/>
              <a:gd name="connsiteY1" fmla="*/ 0 h 778828"/>
              <a:gd name="connsiteX2" fmla="*/ 8807561 w 8979408"/>
              <a:gd name="connsiteY2" fmla="*/ 82296 h 778828"/>
              <a:gd name="connsiteX3" fmla="*/ 8979408 w 8979408"/>
              <a:gd name="connsiteY3" fmla="*/ 778828 h 778828"/>
              <a:gd name="connsiteX4" fmla="*/ 0 w 8979408"/>
              <a:gd name="connsiteY4" fmla="*/ 778828 h 778828"/>
              <a:gd name="connsiteX0" fmla="*/ 0 w 8942832"/>
              <a:gd name="connsiteY0" fmla="*/ 778828 h 806260"/>
              <a:gd name="connsiteX1" fmla="*/ 217567 w 8942832"/>
              <a:gd name="connsiteY1" fmla="*/ 0 h 806260"/>
              <a:gd name="connsiteX2" fmla="*/ 8807561 w 8942832"/>
              <a:gd name="connsiteY2" fmla="*/ 82296 h 806260"/>
              <a:gd name="connsiteX3" fmla="*/ 8942832 w 8942832"/>
              <a:gd name="connsiteY3" fmla="*/ 806260 h 806260"/>
              <a:gd name="connsiteX4" fmla="*/ 0 w 8942832"/>
              <a:gd name="connsiteY4" fmla="*/ 778828 h 806260"/>
              <a:gd name="connsiteX0" fmla="*/ 0 w 8942832"/>
              <a:gd name="connsiteY0" fmla="*/ 778828 h 806260"/>
              <a:gd name="connsiteX1" fmla="*/ 217567 w 8942832"/>
              <a:gd name="connsiteY1" fmla="*/ 0 h 806260"/>
              <a:gd name="connsiteX2" fmla="*/ 8825849 w 8942832"/>
              <a:gd name="connsiteY2" fmla="*/ 100584 h 806260"/>
              <a:gd name="connsiteX3" fmla="*/ 8942832 w 8942832"/>
              <a:gd name="connsiteY3" fmla="*/ 806260 h 806260"/>
              <a:gd name="connsiteX4" fmla="*/ 0 w 8942832"/>
              <a:gd name="connsiteY4" fmla="*/ 778828 h 806260"/>
              <a:gd name="connsiteX0" fmla="*/ 0 w 8942832"/>
              <a:gd name="connsiteY0" fmla="*/ 778828 h 806260"/>
              <a:gd name="connsiteX1" fmla="*/ 217567 w 8942832"/>
              <a:gd name="connsiteY1" fmla="*/ 0 h 806260"/>
              <a:gd name="connsiteX2" fmla="*/ 8844137 w 8942832"/>
              <a:gd name="connsiteY2" fmla="*/ 82296 h 806260"/>
              <a:gd name="connsiteX3" fmla="*/ 8942832 w 8942832"/>
              <a:gd name="connsiteY3" fmla="*/ 806260 h 806260"/>
              <a:gd name="connsiteX4" fmla="*/ 0 w 8942832"/>
              <a:gd name="connsiteY4" fmla="*/ 778828 h 806260"/>
              <a:gd name="connsiteX0" fmla="*/ 0 w 8942832"/>
              <a:gd name="connsiteY0" fmla="*/ 714820 h 806260"/>
              <a:gd name="connsiteX1" fmla="*/ 217567 w 8942832"/>
              <a:gd name="connsiteY1" fmla="*/ 0 h 806260"/>
              <a:gd name="connsiteX2" fmla="*/ 8844137 w 8942832"/>
              <a:gd name="connsiteY2" fmla="*/ 82296 h 806260"/>
              <a:gd name="connsiteX3" fmla="*/ 8942832 w 8942832"/>
              <a:gd name="connsiteY3" fmla="*/ 806260 h 806260"/>
              <a:gd name="connsiteX4" fmla="*/ 0 w 8942832"/>
              <a:gd name="connsiteY4" fmla="*/ 714820 h 806260"/>
              <a:gd name="connsiteX0" fmla="*/ 0 w 8942832"/>
              <a:gd name="connsiteY0" fmla="*/ 714820 h 806260"/>
              <a:gd name="connsiteX1" fmla="*/ 254143 w 8942832"/>
              <a:gd name="connsiteY1" fmla="*/ 0 h 806260"/>
              <a:gd name="connsiteX2" fmla="*/ 8844137 w 8942832"/>
              <a:gd name="connsiteY2" fmla="*/ 82296 h 806260"/>
              <a:gd name="connsiteX3" fmla="*/ 8942832 w 8942832"/>
              <a:gd name="connsiteY3" fmla="*/ 806260 h 806260"/>
              <a:gd name="connsiteX4" fmla="*/ 0 w 8942832"/>
              <a:gd name="connsiteY4" fmla="*/ 714820 h 806260"/>
              <a:gd name="connsiteX0" fmla="*/ 0 w 8896533"/>
              <a:gd name="connsiteY0" fmla="*/ 832087 h 832087"/>
              <a:gd name="connsiteX1" fmla="*/ 207844 w 8896533"/>
              <a:gd name="connsiteY1" fmla="*/ 0 h 832087"/>
              <a:gd name="connsiteX2" fmla="*/ 8797838 w 8896533"/>
              <a:gd name="connsiteY2" fmla="*/ 82296 h 832087"/>
              <a:gd name="connsiteX3" fmla="*/ 8896533 w 8896533"/>
              <a:gd name="connsiteY3" fmla="*/ 806260 h 832087"/>
              <a:gd name="connsiteX4" fmla="*/ 0 w 8896533"/>
              <a:gd name="connsiteY4" fmla="*/ 832087 h 832087"/>
              <a:gd name="connsiteX0" fmla="*/ 0 w 8797838"/>
              <a:gd name="connsiteY0" fmla="*/ 832087 h 832087"/>
              <a:gd name="connsiteX1" fmla="*/ 207844 w 8797838"/>
              <a:gd name="connsiteY1" fmla="*/ 0 h 832087"/>
              <a:gd name="connsiteX2" fmla="*/ 8797838 w 8797838"/>
              <a:gd name="connsiteY2" fmla="*/ 82296 h 832087"/>
              <a:gd name="connsiteX3" fmla="*/ 8761066 w 8797838"/>
              <a:gd name="connsiteY3" fmla="*/ 724770 h 832087"/>
              <a:gd name="connsiteX4" fmla="*/ 0 w 8797838"/>
              <a:gd name="connsiteY4" fmla="*/ 832087 h 832087"/>
              <a:gd name="connsiteX0" fmla="*/ 0 w 8888066"/>
              <a:gd name="connsiteY0" fmla="*/ 832087 h 832087"/>
              <a:gd name="connsiteX1" fmla="*/ 207844 w 8888066"/>
              <a:gd name="connsiteY1" fmla="*/ 0 h 832087"/>
              <a:gd name="connsiteX2" fmla="*/ 8797838 w 8888066"/>
              <a:gd name="connsiteY2" fmla="*/ 82296 h 832087"/>
              <a:gd name="connsiteX3" fmla="*/ 8888066 w 8888066"/>
              <a:gd name="connsiteY3" fmla="*/ 814838 h 832087"/>
              <a:gd name="connsiteX4" fmla="*/ 0 w 8888066"/>
              <a:gd name="connsiteY4" fmla="*/ 832087 h 832087"/>
              <a:gd name="connsiteX0" fmla="*/ 0 w 8888066"/>
              <a:gd name="connsiteY0" fmla="*/ 832087 h 832087"/>
              <a:gd name="connsiteX1" fmla="*/ 207844 w 8888066"/>
              <a:gd name="connsiteY1" fmla="*/ 0 h 832087"/>
              <a:gd name="connsiteX2" fmla="*/ 8662372 w 8888066"/>
              <a:gd name="connsiteY2" fmla="*/ 116607 h 832087"/>
              <a:gd name="connsiteX3" fmla="*/ 8888066 w 8888066"/>
              <a:gd name="connsiteY3" fmla="*/ 814838 h 832087"/>
              <a:gd name="connsiteX4" fmla="*/ 0 w 8888066"/>
              <a:gd name="connsiteY4" fmla="*/ 832087 h 832087"/>
              <a:gd name="connsiteX0" fmla="*/ 0 w 8888066"/>
              <a:gd name="connsiteY0" fmla="*/ 832087 h 832087"/>
              <a:gd name="connsiteX1" fmla="*/ 207844 w 8888066"/>
              <a:gd name="connsiteY1" fmla="*/ 0 h 832087"/>
              <a:gd name="connsiteX2" fmla="*/ 8738572 w 8888066"/>
              <a:gd name="connsiteY2" fmla="*/ 198097 h 832087"/>
              <a:gd name="connsiteX3" fmla="*/ 8888066 w 8888066"/>
              <a:gd name="connsiteY3" fmla="*/ 814838 h 832087"/>
              <a:gd name="connsiteX4" fmla="*/ 0 w 8888066"/>
              <a:gd name="connsiteY4" fmla="*/ 832087 h 832087"/>
              <a:gd name="connsiteX0" fmla="*/ 0 w 8888066"/>
              <a:gd name="connsiteY0" fmla="*/ 633990 h 633990"/>
              <a:gd name="connsiteX1" fmla="*/ 140110 w 8888066"/>
              <a:gd name="connsiteY1" fmla="*/ 93551 h 633990"/>
              <a:gd name="connsiteX2" fmla="*/ 8738572 w 8888066"/>
              <a:gd name="connsiteY2" fmla="*/ 0 h 633990"/>
              <a:gd name="connsiteX3" fmla="*/ 8888066 w 8888066"/>
              <a:gd name="connsiteY3" fmla="*/ 616741 h 633990"/>
              <a:gd name="connsiteX4" fmla="*/ 0 w 8888066"/>
              <a:gd name="connsiteY4" fmla="*/ 633990 h 633990"/>
              <a:gd name="connsiteX0" fmla="*/ 0 w 8888066"/>
              <a:gd name="connsiteY0" fmla="*/ 711997 h 711997"/>
              <a:gd name="connsiteX1" fmla="*/ 351776 w 8888066"/>
              <a:gd name="connsiteY1" fmla="*/ 0 h 711997"/>
              <a:gd name="connsiteX2" fmla="*/ 8738572 w 8888066"/>
              <a:gd name="connsiteY2" fmla="*/ 78007 h 711997"/>
              <a:gd name="connsiteX3" fmla="*/ 8888066 w 8888066"/>
              <a:gd name="connsiteY3" fmla="*/ 694748 h 711997"/>
              <a:gd name="connsiteX4" fmla="*/ 0 w 8888066"/>
              <a:gd name="connsiteY4" fmla="*/ 711997 h 711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8066" h="711997">
                <a:moveTo>
                  <a:pt x="0" y="711997"/>
                </a:moveTo>
                <a:lnTo>
                  <a:pt x="351776" y="0"/>
                </a:lnTo>
                <a:lnTo>
                  <a:pt x="8738572" y="78007"/>
                </a:lnTo>
                <a:lnTo>
                  <a:pt x="8888066" y="694748"/>
                </a:lnTo>
                <a:lnTo>
                  <a:pt x="0" y="711997"/>
                </a:lnTo>
                <a:close/>
              </a:path>
            </a:pathLst>
          </a:custGeom>
          <a:solidFill>
            <a:srgbClr val="4EC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platzhalter 28">
            <a:extLst>
              <a:ext uri="{FF2B5EF4-FFF2-40B4-BE49-F238E27FC236}">
                <a16:creationId xmlns:a16="http://schemas.microsoft.com/office/drawing/2014/main" id="{9A7B73B3-0ECD-0F47-92CA-7437BF4FC674}"/>
              </a:ext>
            </a:extLst>
          </p:cNvPr>
          <p:cNvSpPr>
            <a:spLocks noGrp="1"/>
          </p:cNvSpPr>
          <p:nvPr>
            <p:ph type="body" sz="quarter" idx="16" hasCustomPrompt="1"/>
          </p:nvPr>
        </p:nvSpPr>
        <p:spPr>
          <a:xfrm>
            <a:off x="2091911" y="2408063"/>
            <a:ext cx="8529638" cy="684188"/>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Tx/>
              <a:buNone/>
              <a:tabLst/>
              <a:defRPr sz="4500" b="1" i="0">
                <a:solidFill>
                  <a:schemeClr val="bg1"/>
                </a:solidFill>
                <a:latin typeface="Titillium Web" pitchFamily="2" charset="77"/>
              </a:defRPr>
            </a:lvl1pPr>
          </a:lstStyle>
          <a:p>
            <a:pPr marL="0" marR="0" lvl="0" indent="0" algn="l" defTabSz="914400" rtl="0" eaLnBrk="1" fontAlgn="auto" latinLnBrk="0" hangingPunct="1">
              <a:lnSpc>
                <a:spcPct val="90000"/>
              </a:lnSpc>
              <a:spcBef>
                <a:spcPts val="1000"/>
              </a:spcBef>
              <a:spcAft>
                <a:spcPts val="0"/>
              </a:spcAft>
              <a:buClr>
                <a:schemeClr val="accent1"/>
              </a:buClr>
              <a:buSzTx/>
              <a:buFontTx/>
              <a:buNone/>
              <a:tabLst/>
              <a:defRPr/>
            </a:pPr>
            <a:r>
              <a:rPr lang="de-DE" dirty="0"/>
              <a:t>Das ist der Titel der Präsentation Der geht sogar über zwei Zeilen</a:t>
            </a:r>
          </a:p>
        </p:txBody>
      </p:sp>
      <p:sp>
        <p:nvSpPr>
          <p:cNvPr id="2" name="Textfeld 1">
            <a:extLst>
              <a:ext uri="{FF2B5EF4-FFF2-40B4-BE49-F238E27FC236}">
                <a16:creationId xmlns:a16="http://schemas.microsoft.com/office/drawing/2014/main" id="{89BE68B0-BA9F-8E42-9720-0FCF4E8C477C}"/>
              </a:ext>
            </a:extLst>
          </p:cNvPr>
          <p:cNvSpPr txBox="1"/>
          <p:nvPr userDrawn="1"/>
        </p:nvSpPr>
        <p:spPr>
          <a:xfrm>
            <a:off x="3846064" y="6714907"/>
            <a:ext cx="0" cy="0"/>
          </a:xfrm>
          <a:prstGeom prst="rect">
            <a:avLst/>
          </a:prstGeom>
        </p:spPr>
        <p:txBody>
          <a:bodyPr vert="horz" wrap="none" lIns="91440" tIns="45720" rIns="91440" bIns="45720" rtlCol="0" anchor="b">
            <a:noAutofit/>
          </a:bodyPr>
          <a:lstStyle/>
          <a:p>
            <a:pPr algn="l"/>
            <a:endParaRPr lang="de-DE" sz="4500" b="1" dirty="0" err="1">
              <a:effectLst/>
              <a:latin typeface="Titillium Web" pitchFamily="2" charset="77"/>
            </a:endParaRPr>
          </a:p>
        </p:txBody>
      </p:sp>
    </p:spTree>
    <p:extLst>
      <p:ext uri="{BB962C8B-B14F-4D97-AF65-F5344CB8AC3E}">
        <p14:creationId xmlns:p14="http://schemas.microsoft.com/office/powerpoint/2010/main" val="3697393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nhaltsverzeichnis">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FEE079D8-9E3A-EE43-A033-7B9019EA88E8}"/>
              </a:ext>
            </a:extLst>
          </p:cNvPr>
          <p:cNvGrpSpPr/>
          <p:nvPr userDrawn="1"/>
        </p:nvGrpSpPr>
        <p:grpSpPr>
          <a:xfrm>
            <a:off x="851345" y="694555"/>
            <a:ext cx="7839982" cy="5763533"/>
            <a:chOff x="838120" y="373133"/>
            <a:chExt cx="8277205" cy="6084956"/>
          </a:xfrm>
        </p:grpSpPr>
        <p:grpSp>
          <p:nvGrpSpPr>
            <p:cNvPr id="4" name="Gruppieren 3">
              <a:extLst>
                <a:ext uri="{FF2B5EF4-FFF2-40B4-BE49-F238E27FC236}">
                  <a16:creationId xmlns:a16="http://schemas.microsoft.com/office/drawing/2014/main" id="{0A0AA7D1-2C8E-CF49-B16A-C945A0EE0A50}"/>
                </a:ext>
              </a:extLst>
            </p:cNvPr>
            <p:cNvGrpSpPr/>
            <p:nvPr/>
          </p:nvGrpSpPr>
          <p:grpSpPr>
            <a:xfrm>
              <a:off x="848523" y="5409862"/>
              <a:ext cx="7203822" cy="1048227"/>
              <a:chOff x="848523" y="4369347"/>
              <a:chExt cx="8942832" cy="1301270"/>
            </a:xfrm>
          </p:grpSpPr>
          <p:sp>
            <p:nvSpPr>
              <p:cNvPr id="17" name="Trapezoid 4">
                <a:extLst>
                  <a:ext uri="{FF2B5EF4-FFF2-40B4-BE49-F238E27FC236}">
                    <a16:creationId xmlns:a16="http://schemas.microsoft.com/office/drawing/2014/main" id="{DA36D991-1193-824F-8517-CCA7A954CC8B}"/>
                  </a:ext>
                </a:extLst>
              </p:cNvPr>
              <p:cNvSpPr/>
              <p:nvPr/>
            </p:nvSpPr>
            <p:spPr>
              <a:xfrm>
                <a:off x="1055688" y="5163873"/>
                <a:ext cx="6673750" cy="506744"/>
              </a:xfrm>
              <a:custGeom>
                <a:avLst/>
                <a:gdLst>
                  <a:gd name="connsiteX0" fmla="*/ 0 w 6516852"/>
                  <a:gd name="connsiteY0" fmla="*/ 631156 h 631156"/>
                  <a:gd name="connsiteX1" fmla="*/ 157789 w 6516852"/>
                  <a:gd name="connsiteY1" fmla="*/ 0 h 631156"/>
                  <a:gd name="connsiteX2" fmla="*/ 6359063 w 6516852"/>
                  <a:gd name="connsiteY2" fmla="*/ 0 h 631156"/>
                  <a:gd name="connsiteX3" fmla="*/ 6516852 w 6516852"/>
                  <a:gd name="connsiteY3" fmla="*/ 631156 h 631156"/>
                  <a:gd name="connsiteX4" fmla="*/ 0 w 6516852"/>
                  <a:gd name="connsiteY4" fmla="*/ 631156 h 631156"/>
                  <a:gd name="connsiteX0" fmla="*/ 52417 w 6569269"/>
                  <a:gd name="connsiteY0" fmla="*/ 662687 h 662687"/>
                  <a:gd name="connsiteX1" fmla="*/ 0 w 6569269"/>
                  <a:gd name="connsiteY1" fmla="*/ 0 h 662687"/>
                  <a:gd name="connsiteX2" fmla="*/ 6411480 w 6569269"/>
                  <a:gd name="connsiteY2" fmla="*/ 31531 h 662687"/>
                  <a:gd name="connsiteX3" fmla="*/ 6569269 w 6569269"/>
                  <a:gd name="connsiteY3" fmla="*/ 662687 h 662687"/>
                  <a:gd name="connsiteX4" fmla="*/ 52417 w 6569269"/>
                  <a:gd name="connsiteY4" fmla="*/ 662687 h 662687"/>
                  <a:gd name="connsiteX0" fmla="*/ 87859 w 6604711"/>
                  <a:gd name="connsiteY0" fmla="*/ 655599 h 655599"/>
                  <a:gd name="connsiteX1" fmla="*/ 0 w 6604711"/>
                  <a:gd name="connsiteY1" fmla="*/ 0 h 655599"/>
                  <a:gd name="connsiteX2" fmla="*/ 6446922 w 6604711"/>
                  <a:gd name="connsiteY2" fmla="*/ 24443 h 655599"/>
                  <a:gd name="connsiteX3" fmla="*/ 6604711 w 6604711"/>
                  <a:gd name="connsiteY3" fmla="*/ 655599 h 655599"/>
                  <a:gd name="connsiteX4" fmla="*/ 87859 w 6604711"/>
                  <a:gd name="connsiteY4" fmla="*/ 655599 h 655599"/>
                  <a:gd name="connsiteX0" fmla="*/ 94947 w 6604711"/>
                  <a:gd name="connsiteY0" fmla="*/ 556362 h 655599"/>
                  <a:gd name="connsiteX1" fmla="*/ 0 w 6604711"/>
                  <a:gd name="connsiteY1" fmla="*/ 0 h 655599"/>
                  <a:gd name="connsiteX2" fmla="*/ 6446922 w 6604711"/>
                  <a:gd name="connsiteY2" fmla="*/ 24443 h 655599"/>
                  <a:gd name="connsiteX3" fmla="*/ 6604711 w 6604711"/>
                  <a:gd name="connsiteY3" fmla="*/ 655599 h 655599"/>
                  <a:gd name="connsiteX4" fmla="*/ 94947 w 6604711"/>
                  <a:gd name="connsiteY4" fmla="*/ 556362 h 655599"/>
                  <a:gd name="connsiteX0" fmla="*/ 94947 w 6673750"/>
                  <a:gd name="connsiteY0" fmla="*/ 556362 h 655599"/>
                  <a:gd name="connsiteX1" fmla="*/ 0 w 6673750"/>
                  <a:gd name="connsiteY1" fmla="*/ 0 h 655599"/>
                  <a:gd name="connsiteX2" fmla="*/ 6673750 w 6673750"/>
                  <a:gd name="connsiteY2" fmla="*/ 31532 h 655599"/>
                  <a:gd name="connsiteX3" fmla="*/ 6604711 w 6673750"/>
                  <a:gd name="connsiteY3" fmla="*/ 655599 h 655599"/>
                  <a:gd name="connsiteX4" fmla="*/ 94947 w 6673750"/>
                  <a:gd name="connsiteY4" fmla="*/ 556362 h 655599"/>
                  <a:gd name="connsiteX0" fmla="*/ 94947 w 6673750"/>
                  <a:gd name="connsiteY0" fmla="*/ 556362 h 563450"/>
                  <a:gd name="connsiteX1" fmla="*/ 0 w 6673750"/>
                  <a:gd name="connsiteY1" fmla="*/ 0 h 563450"/>
                  <a:gd name="connsiteX2" fmla="*/ 6673750 w 6673750"/>
                  <a:gd name="connsiteY2" fmla="*/ 31532 h 563450"/>
                  <a:gd name="connsiteX3" fmla="*/ 6569269 w 6673750"/>
                  <a:gd name="connsiteY3" fmla="*/ 563450 h 563450"/>
                  <a:gd name="connsiteX4" fmla="*/ 94947 w 6673750"/>
                  <a:gd name="connsiteY4" fmla="*/ 556362 h 563450"/>
                  <a:gd name="connsiteX0" fmla="*/ 94947 w 6673750"/>
                  <a:gd name="connsiteY0" fmla="*/ 506744 h 563450"/>
                  <a:gd name="connsiteX1" fmla="*/ 0 w 6673750"/>
                  <a:gd name="connsiteY1" fmla="*/ 0 h 563450"/>
                  <a:gd name="connsiteX2" fmla="*/ 6673750 w 6673750"/>
                  <a:gd name="connsiteY2" fmla="*/ 31532 h 563450"/>
                  <a:gd name="connsiteX3" fmla="*/ 6569269 w 6673750"/>
                  <a:gd name="connsiteY3" fmla="*/ 563450 h 563450"/>
                  <a:gd name="connsiteX4" fmla="*/ 94947 w 6673750"/>
                  <a:gd name="connsiteY4" fmla="*/ 506744 h 563450"/>
                  <a:gd name="connsiteX0" fmla="*/ 94947 w 6673750"/>
                  <a:gd name="connsiteY0" fmla="*/ 506744 h 506744"/>
                  <a:gd name="connsiteX1" fmla="*/ 0 w 6673750"/>
                  <a:gd name="connsiteY1" fmla="*/ 0 h 506744"/>
                  <a:gd name="connsiteX2" fmla="*/ 6673750 w 6673750"/>
                  <a:gd name="connsiteY2" fmla="*/ 31532 h 506744"/>
                  <a:gd name="connsiteX3" fmla="*/ 6569269 w 6673750"/>
                  <a:gd name="connsiteY3" fmla="*/ 492566 h 506744"/>
                  <a:gd name="connsiteX4" fmla="*/ 94947 w 6673750"/>
                  <a:gd name="connsiteY4" fmla="*/ 506744 h 50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3750" h="506744">
                    <a:moveTo>
                      <a:pt x="94947" y="506744"/>
                    </a:moveTo>
                    <a:lnTo>
                      <a:pt x="0" y="0"/>
                    </a:lnTo>
                    <a:lnTo>
                      <a:pt x="6673750" y="31532"/>
                    </a:lnTo>
                    <a:lnTo>
                      <a:pt x="6569269" y="492566"/>
                    </a:lnTo>
                    <a:lnTo>
                      <a:pt x="94947" y="506744"/>
                    </a:lnTo>
                    <a:close/>
                  </a:path>
                </a:pathLst>
              </a:custGeom>
              <a:solidFill>
                <a:srgbClr val="1F1E3A">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rapezoid 31">
                <a:extLst>
                  <a:ext uri="{FF2B5EF4-FFF2-40B4-BE49-F238E27FC236}">
                    <a16:creationId xmlns:a16="http://schemas.microsoft.com/office/drawing/2014/main" id="{8A657274-8AF0-1046-BD7B-57A6EBEFE96B}"/>
                  </a:ext>
                </a:extLst>
              </p:cNvPr>
              <p:cNvSpPr/>
              <p:nvPr/>
            </p:nvSpPr>
            <p:spPr>
              <a:xfrm rot="10800000">
                <a:off x="848523" y="4369347"/>
                <a:ext cx="8942832" cy="806260"/>
              </a:xfrm>
              <a:custGeom>
                <a:avLst/>
                <a:gdLst>
                  <a:gd name="connsiteX0" fmla="*/ 0 w 9299448"/>
                  <a:gd name="connsiteY0" fmla="*/ 797116 h 797116"/>
                  <a:gd name="connsiteX1" fmla="*/ 199279 w 9299448"/>
                  <a:gd name="connsiteY1" fmla="*/ 0 h 797116"/>
                  <a:gd name="connsiteX2" fmla="*/ 9100169 w 9299448"/>
                  <a:gd name="connsiteY2" fmla="*/ 0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9008729 w 9299448"/>
                  <a:gd name="connsiteY2" fmla="*/ 155448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8807561 w 9299448"/>
                  <a:gd name="connsiteY2" fmla="*/ 82296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8780129 w 9299448"/>
                  <a:gd name="connsiteY2" fmla="*/ 73152 h 797116"/>
                  <a:gd name="connsiteX3" fmla="*/ 9299448 w 9299448"/>
                  <a:gd name="connsiteY3" fmla="*/ 797116 h 797116"/>
                  <a:gd name="connsiteX4" fmla="*/ 0 w 9299448"/>
                  <a:gd name="connsiteY4" fmla="*/ 797116 h 797116"/>
                  <a:gd name="connsiteX0" fmla="*/ 0 w 8805672"/>
                  <a:gd name="connsiteY0" fmla="*/ 797116 h 797116"/>
                  <a:gd name="connsiteX1" fmla="*/ 199279 w 8805672"/>
                  <a:gd name="connsiteY1" fmla="*/ 0 h 797116"/>
                  <a:gd name="connsiteX2" fmla="*/ 8780129 w 8805672"/>
                  <a:gd name="connsiteY2" fmla="*/ 73152 h 797116"/>
                  <a:gd name="connsiteX3" fmla="*/ 8805672 w 8805672"/>
                  <a:gd name="connsiteY3" fmla="*/ 541084 h 797116"/>
                  <a:gd name="connsiteX4" fmla="*/ 0 w 8805672"/>
                  <a:gd name="connsiteY4" fmla="*/ 797116 h 797116"/>
                  <a:gd name="connsiteX0" fmla="*/ 0 w 8951976"/>
                  <a:gd name="connsiteY0" fmla="*/ 797116 h 797116"/>
                  <a:gd name="connsiteX1" fmla="*/ 199279 w 8951976"/>
                  <a:gd name="connsiteY1" fmla="*/ 0 h 797116"/>
                  <a:gd name="connsiteX2" fmla="*/ 8780129 w 8951976"/>
                  <a:gd name="connsiteY2" fmla="*/ 73152 h 797116"/>
                  <a:gd name="connsiteX3" fmla="*/ 8951976 w 8951976"/>
                  <a:gd name="connsiteY3" fmla="*/ 769684 h 797116"/>
                  <a:gd name="connsiteX4" fmla="*/ 0 w 8951976"/>
                  <a:gd name="connsiteY4" fmla="*/ 797116 h 797116"/>
                  <a:gd name="connsiteX0" fmla="*/ 0 w 8842248"/>
                  <a:gd name="connsiteY0" fmla="*/ 714820 h 769684"/>
                  <a:gd name="connsiteX1" fmla="*/ 89551 w 8842248"/>
                  <a:gd name="connsiteY1" fmla="*/ 0 h 769684"/>
                  <a:gd name="connsiteX2" fmla="*/ 8670401 w 8842248"/>
                  <a:gd name="connsiteY2" fmla="*/ 73152 h 769684"/>
                  <a:gd name="connsiteX3" fmla="*/ 8842248 w 8842248"/>
                  <a:gd name="connsiteY3" fmla="*/ 769684 h 769684"/>
                  <a:gd name="connsiteX4" fmla="*/ 0 w 8842248"/>
                  <a:gd name="connsiteY4" fmla="*/ 714820 h 769684"/>
                  <a:gd name="connsiteX0" fmla="*/ 0 w 8979408"/>
                  <a:gd name="connsiteY0" fmla="*/ 769684 h 769684"/>
                  <a:gd name="connsiteX1" fmla="*/ 226711 w 8979408"/>
                  <a:gd name="connsiteY1" fmla="*/ 0 h 769684"/>
                  <a:gd name="connsiteX2" fmla="*/ 8807561 w 8979408"/>
                  <a:gd name="connsiteY2" fmla="*/ 73152 h 769684"/>
                  <a:gd name="connsiteX3" fmla="*/ 8979408 w 8979408"/>
                  <a:gd name="connsiteY3" fmla="*/ 769684 h 769684"/>
                  <a:gd name="connsiteX4" fmla="*/ 0 w 8979408"/>
                  <a:gd name="connsiteY4" fmla="*/ 769684 h 769684"/>
                  <a:gd name="connsiteX0" fmla="*/ 0 w 8979408"/>
                  <a:gd name="connsiteY0" fmla="*/ 696532 h 696532"/>
                  <a:gd name="connsiteX1" fmla="*/ 226711 w 8979408"/>
                  <a:gd name="connsiteY1" fmla="*/ 27432 h 696532"/>
                  <a:gd name="connsiteX2" fmla="*/ 8807561 w 8979408"/>
                  <a:gd name="connsiteY2" fmla="*/ 0 h 696532"/>
                  <a:gd name="connsiteX3" fmla="*/ 8979408 w 8979408"/>
                  <a:gd name="connsiteY3" fmla="*/ 696532 h 696532"/>
                  <a:gd name="connsiteX4" fmla="*/ 0 w 8979408"/>
                  <a:gd name="connsiteY4" fmla="*/ 696532 h 696532"/>
                  <a:gd name="connsiteX0" fmla="*/ 0 w 8979408"/>
                  <a:gd name="connsiteY0" fmla="*/ 778828 h 778828"/>
                  <a:gd name="connsiteX1" fmla="*/ 217567 w 8979408"/>
                  <a:gd name="connsiteY1" fmla="*/ 0 h 778828"/>
                  <a:gd name="connsiteX2" fmla="*/ 8807561 w 8979408"/>
                  <a:gd name="connsiteY2" fmla="*/ 82296 h 778828"/>
                  <a:gd name="connsiteX3" fmla="*/ 8979408 w 8979408"/>
                  <a:gd name="connsiteY3" fmla="*/ 778828 h 778828"/>
                  <a:gd name="connsiteX4" fmla="*/ 0 w 8979408"/>
                  <a:gd name="connsiteY4" fmla="*/ 778828 h 778828"/>
                  <a:gd name="connsiteX0" fmla="*/ 0 w 8942832"/>
                  <a:gd name="connsiteY0" fmla="*/ 778828 h 806260"/>
                  <a:gd name="connsiteX1" fmla="*/ 217567 w 8942832"/>
                  <a:gd name="connsiteY1" fmla="*/ 0 h 806260"/>
                  <a:gd name="connsiteX2" fmla="*/ 8807561 w 8942832"/>
                  <a:gd name="connsiteY2" fmla="*/ 82296 h 806260"/>
                  <a:gd name="connsiteX3" fmla="*/ 8942832 w 8942832"/>
                  <a:gd name="connsiteY3" fmla="*/ 806260 h 806260"/>
                  <a:gd name="connsiteX4" fmla="*/ 0 w 8942832"/>
                  <a:gd name="connsiteY4" fmla="*/ 778828 h 806260"/>
                  <a:gd name="connsiteX0" fmla="*/ 0 w 8942832"/>
                  <a:gd name="connsiteY0" fmla="*/ 778828 h 806260"/>
                  <a:gd name="connsiteX1" fmla="*/ 217567 w 8942832"/>
                  <a:gd name="connsiteY1" fmla="*/ 0 h 806260"/>
                  <a:gd name="connsiteX2" fmla="*/ 8825849 w 8942832"/>
                  <a:gd name="connsiteY2" fmla="*/ 100584 h 806260"/>
                  <a:gd name="connsiteX3" fmla="*/ 8942832 w 8942832"/>
                  <a:gd name="connsiteY3" fmla="*/ 806260 h 806260"/>
                  <a:gd name="connsiteX4" fmla="*/ 0 w 8942832"/>
                  <a:gd name="connsiteY4" fmla="*/ 778828 h 806260"/>
                  <a:gd name="connsiteX0" fmla="*/ 0 w 8942832"/>
                  <a:gd name="connsiteY0" fmla="*/ 778828 h 806260"/>
                  <a:gd name="connsiteX1" fmla="*/ 217567 w 8942832"/>
                  <a:gd name="connsiteY1" fmla="*/ 0 h 806260"/>
                  <a:gd name="connsiteX2" fmla="*/ 8844137 w 8942832"/>
                  <a:gd name="connsiteY2" fmla="*/ 82296 h 806260"/>
                  <a:gd name="connsiteX3" fmla="*/ 8942832 w 8942832"/>
                  <a:gd name="connsiteY3" fmla="*/ 806260 h 806260"/>
                  <a:gd name="connsiteX4" fmla="*/ 0 w 8942832"/>
                  <a:gd name="connsiteY4" fmla="*/ 778828 h 806260"/>
                  <a:gd name="connsiteX0" fmla="*/ 0 w 8942832"/>
                  <a:gd name="connsiteY0" fmla="*/ 714820 h 806260"/>
                  <a:gd name="connsiteX1" fmla="*/ 217567 w 8942832"/>
                  <a:gd name="connsiteY1" fmla="*/ 0 h 806260"/>
                  <a:gd name="connsiteX2" fmla="*/ 8844137 w 8942832"/>
                  <a:gd name="connsiteY2" fmla="*/ 82296 h 806260"/>
                  <a:gd name="connsiteX3" fmla="*/ 8942832 w 8942832"/>
                  <a:gd name="connsiteY3" fmla="*/ 806260 h 806260"/>
                  <a:gd name="connsiteX4" fmla="*/ 0 w 8942832"/>
                  <a:gd name="connsiteY4" fmla="*/ 714820 h 806260"/>
                  <a:gd name="connsiteX0" fmla="*/ 0 w 8942832"/>
                  <a:gd name="connsiteY0" fmla="*/ 714820 h 806260"/>
                  <a:gd name="connsiteX1" fmla="*/ 254143 w 8942832"/>
                  <a:gd name="connsiteY1" fmla="*/ 0 h 806260"/>
                  <a:gd name="connsiteX2" fmla="*/ 8844137 w 8942832"/>
                  <a:gd name="connsiteY2" fmla="*/ 82296 h 806260"/>
                  <a:gd name="connsiteX3" fmla="*/ 8942832 w 8942832"/>
                  <a:gd name="connsiteY3" fmla="*/ 806260 h 806260"/>
                  <a:gd name="connsiteX4" fmla="*/ 0 w 8942832"/>
                  <a:gd name="connsiteY4" fmla="*/ 714820 h 80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832" h="806260">
                    <a:moveTo>
                      <a:pt x="0" y="714820"/>
                    </a:moveTo>
                    <a:lnTo>
                      <a:pt x="254143" y="0"/>
                    </a:lnTo>
                    <a:lnTo>
                      <a:pt x="8844137" y="82296"/>
                    </a:lnTo>
                    <a:lnTo>
                      <a:pt x="8942832" y="806260"/>
                    </a:lnTo>
                    <a:lnTo>
                      <a:pt x="0" y="714820"/>
                    </a:lnTo>
                    <a:close/>
                  </a:path>
                </a:pathLst>
              </a:custGeom>
              <a:solidFill>
                <a:srgbClr val="4ECDC4">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 name="Gruppieren 4">
              <a:extLst>
                <a:ext uri="{FF2B5EF4-FFF2-40B4-BE49-F238E27FC236}">
                  <a16:creationId xmlns:a16="http://schemas.microsoft.com/office/drawing/2014/main" id="{599EE513-6D9C-484C-97E0-6B7203752CAF}"/>
                </a:ext>
              </a:extLst>
            </p:cNvPr>
            <p:cNvGrpSpPr/>
            <p:nvPr/>
          </p:nvGrpSpPr>
          <p:grpSpPr>
            <a:xfrm>
              <a:off x="848630" y="4085345"/>
              <a:ext cx="7203822" cy="1048227"/>
              <a:chOff x="848523" y="4369347"/>
              <a:chExt cx="8942832" cy="1301270"/>
            </a:xfrm>
          </p:grpSpPr>
          <p:sp>
            <p:nvSpPr>
              <p:cNvPr id="15" name="Trapezoid 4">
                <a:extLst>
                  <a:ext uri="{FF2B5EF4-FFF2-40B4-BE49-F238E27FC236}">
                    <a16:creationId xmlns:a16="http://schemas.microsoft.com/office/drawing/2014/main" id="{02548A16-DE82-FB48-BE23-9822B9A4C5E7}"/>
                  </a:ext>
                </a:extLst>
              </p:cNvPr>
              <p:cNvSpPr/>
              <p:nvPr/>
            </p:nvSpPr>
            <p:spPr>
              <a:xfrm>
                <a:off x="1055688" y="5163873"/>
                <a:ext cx="6673750" cy="506744"/>
              </a:xfrm>
              <a:custGeom>
                <a:avLst/>
                <a:gdLst>
                  <a:gd name="connsiteX0" fmla="*/ 0 w 6516852"/>
                  <a:gd name="connsiteY0" fmla="*/ 631156 h 631156"/>
                  <a:gd name="connsiteX1" fmla="*/ 157789 w 6516852"/>
                  <a:gd name="connsiteY1" fmla="*/ 0 h 631156"/>
                  <a:gd name="connsiteX2" fmla="*/ 6359063 w 6516852"/>
                  <a:gd name="connsiteY2" fmla="*/ 0 h 631156"/>
                  <a:gd name="connsiteX3" fmla="*/ 6516852 w 6516852"/>
                  <a:gd name="connsiteY3" fmla="*/ 631156 h 631156"/>
                  <a:gd name="connsiteX4" fmla="*/ 0 w 6516852"/>
                  <a:gd name="connsiteY4" fmla="*/ 631156 h 631156"/>
                  <a:gd name="connsiteX0" fmla="*/ 52417 w 6569269"/>
                  <a:gd name="connsiteY0" fmla="*/ 662687 h 662687"/>
                  <a:gd name="connsiteX1" fmla="*/ 0 w 6569269"/>
                  <a:gd name="connsiteY1" fmla="*/ 0 h 662687"/>
                  <a:gd name="connsiteX2" fmla="*/ 6411480 w 6569269"/>
                  <a:gd name="connsiteY2" fmla="*/ 31531 h 662687"/>
                  <a:gd name="connsiteX3" fmla="*/ 6569269 w 6569269"/>
                  <a:gd name="connsiteY3" fmla="*/ 662687 h 662687"/>
                  <a:gd name="connsiteX4" fmla="*/ 52417 w 6569269"/>
                  <a:gd name="connsiteY4" fmla="*/ 662687 h 662687"/>
                  <a:gd name="connsiteX0" fmla="*/ 87859 w 6604711"/>
                  <a:gd name="connsiteY0" fmla="*/ 655599 h 655599"/>
                  <a:gd name="connsiteX1" fmla="*/ 0 w 6604711"/>
                  <a:gd name="connsiteY1" fmla="*/ 0 h 655599"/>
                  <a:gd name="connsiteX2" fmla="*/ 6446922 w 6604711"/>
                  <a:gd name="connsiteY2" fmla="*/ 24443 h 655599"/>
                  <a:gd name="connsiteX3" fmla="*/ 6604711 w 6604711"/>
                  <a:gd name="connsiteY3" fmla="*/ 655599 h 655599"/>
                  <a:gd name="connsiteX4" fmla="*/ 87859 w 6604711"/>
                  <a:gd name="connsiteY4" fmla="*/ 655599 h 655599"/>
                  <a:gd name="connsiteX0" fmla="*/ 94947 w 6604711"/>
                  <a:gd name="connsiteY0" fmla="*/ 556362 h 655599"/>
                  <a:gd name="connsiteX1" fmla="*/ 0 w 6604711"/>
                  <a:gd name="connsiteY1" fmla="*/ 0 h 655599"/>
                  <a:gd name="connsiteX2" fmla="*/ 6446922 w 6604711"/>
                  <a:gd name="connsiteY2" fmla="*/ 24443 h 655599"/>
                  <a:gd name="connsiteX3" fmla="*/ 6604711 w 6604711"/>
                  <a:gd name="connsiteY3" fmla="*/ 655599 h 655599"/>
                  <a:gd name="connsiteX4" fmla="*/ 94947 w 6604711"/>
                  <a:gd name="connsiteY4" fmla="*/ 556362 h 655599"/>
                  <a:gd name="connsiteX0" fmla="*/ 94947 w 6673750"/>
                  <a:gd name="connsiteY0" fmla="*/ 556362 h 655599"/>
                  <a:gd name="connsiteX1" fmla="*/ 0 w 6673750"/>
                  <a:gd name="connsiteY1" fmla="*/ 0 h 655599"/>
                  <a:gd name="connsiteX2" fmla="*/ 6673750 w 6673750"/>
                  <a:gd name="connsiteY2" fmla="*/ 31532 h 655599"/>
                  <a:gd name="connsiteX3" fmla="*/ 6604711 w 6673750"/>
                  <a:gd name="connsiteY3" fmla="*/ 655599 h 655599"/>
                  <a:gd name="connsiteX4" fmla="*/ 94947 w 6673750"/>
                  <a:gd name="connsiteY4" fmla="*/ 556362 h 655599"/>
                  <a:gd name="connsiteX0" fmla="*/ 94947 w 6673750"/>
                  <a:gd name="connsiteY0" fmla="*/ 556362 h 563450"/>
                  <a:gd name="connsiteX1" fmla="*/ 0 w 6673750"/>
                  <a:gd name="connsiteY1" fmla="*/ 0 h 563450"/>
                  <a:gd name="connsiteX2" fmla="*/ 6673750 w 6673750"/>
                  <a:gd name="connsiteY2" fmla="*/ 31532 h 563450"/>
                  <a:gd name="connsiteX3" fmla="*/ 6569269 w 6673750"/>
                  <a:gd name="connsiteY3" fmla="*/ 563450 h 563450"/>
                  <a:gd name="connsiteX4" fmla="*/ 94947 w 6673750"/>
                  <a:gd name="connsiteY4" fmla="*/ 556362 h 563450"/>
                  <a:gd name="connsiteX0" fmla="*/ 94947 w 6673750"/>
                  <a:gd name="connsiteY0" fmla="*/ 506744 h 563450"/>
                  <a:gd name="connsiteX1" fmla="*/ 0 w 6673750"/>
                  <a:gd name="connsiteY1" fmla="*/ 0 h 563450"/>
                  <a:gd name="connsiteX2" fmla="*/ 6673750 w 6673750"/>
                  <a:gd name="connsiteY2" fmla="*/ 31532 h 563450"/>
                  <a:gd name="connsiteX3" fmla="*/ 6569269 w 6673750"/>
                  <a:gd name="connsiteY3" fmla="*/ 563450 h 563450"/>
                  <a:gd name="connsiteX4" fmla="*/ 94947 w 6673750"/>
                  <a:gd name="connsiteY4" fmla="*/ 506744 h 563450"/>
                  <a:gd name="connsiteX0" fmla="*/ 94947 w 6673750"/>
                  <a:gd name="connsiteY0" fmla="*/ 506744 h 506744"/>
                  <a:gd name="connsiteX1" fmla="*/ 0 w 6673750"/>
                  <a:gd name="connsiteY1" fmla="*/ 0 h 506744"/>
                  <a:gd name="connsiteX2" fmla="*/ 6673750 w 6673750"/>
                  <a:gd name="connsiteY2" fmla="*/ 31532 h 506744"/>
                  <a:gd name="connsiteX3" fmla="*/ 6569269 w 6673750"/>
                  <a:gd name="connsiteY3" fmla="*/ 492566 h 506744"/>
                  <a:gd name="connsiteX4" fmla="*/ 94947 w 6673750"/>
                  <a:gd name="connsiteY4" fmla="*/ 506744 h 50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3750" h="506744">
                    <a:moveTo>
                      <a:pt x="94947" y="506744"/>
                    </a:moveTo>
                    <a:lnTo>
                      <a:pt x="0" y="0"/>
                    </a:lnTo>
                    <a:lnTo>
                      <a:pt x="6673750" y="31532"/>
                    </a:lnTo>
                    <a:lnTo>
                      <a:pt x="6569269" y="492566"/>
                    </a:lnTo>
                    <a:lnTo>
                      <a:pt x="94947" y="506744"/>
                    </a:lnTo>
                    <a:close/>
                  </a:path>
                </a:pathLst>
              </a:custGeom>
              <a:solidFill>
                <a:srgbClr val="1F1E3A">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rapezoid 31">
                <a:extLst>
                  <a:ext uri="{FF2B5EF4-FFF2-40B4-BE49-F238E27FC236}">
                    <a16:creationId xmlns:a16="http://schemas.microsoft.com/office/drawing/2014/main" id="{9F278019-0CB3-9941-A8F5-6009365B4107}"/>
                  </a:ext>
                </a:extLst>
              </p:cNvPr>
              <p:cNvSpPr/>
              <p:nvPr/>
            </p:nvSpPr>
            <p:spPr>
              <a:xfrm rot="10800000">
                <a:off x="848523" y="4369347"/>
                <a:ext cx="8942832" cy="806260"/>
              </a:xfrm>
              <a:custGeom>
                <a:avLst/>
                <a:gdLst>
                  <a:gd name="connsiteX0" fmla="*/ 0 w 9299448"/>
                  <a:gd name="connsiteY0" fmla="*/ 797116 h 797116"/>
                  <a:gd name="connsiteX1" fmla="*/ 199279 w 9299448"/>
                  <a:gd name="connsiteY1" fmla="*/ 0 h 797116"/>
                  <a:gd name="connsiteX2" fmla="*/ 9100169 w 9299448"/>
                  <a:gd name="connsiteY2" fmla="*/ 0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9008729 w 9299448"/>
                  <a:gd name="connsiteY2" fmla="*/ 155448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8807561 w 9299448"/>
                  <a:gd name="connsiteY2" fmla="*/ 82296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8780129 w 9299448"/>
                  <a:gd name="connsiteY2" fmla="*/ 73152 h 797116"/>
                  <a:gd name="connsiteX3" fmla="*/ 9299448 w 9299448"/>
                  <a:gd name="connsiteY3" fmla="*/ 797116 h 797116"/>
                  <a:gd name="connsiteX4" fmla="*/ 0 w 9299448"/>
                  <a:gd name="connsiteY4" fmla="*/ 797116 h 797116"/>
                  <a:gd name="connsiteX0" fmla="*/ 0 w 8805672"/>
                  <a:gd name="connsiteY0" fmla="*/ 797116 h 797116"/>
                  <a:gd name="connsiteX1" fmla="*/ 199279 w 8805672"/>
                  <a:gd name="connsiteY1" fmla="*/ 0 h 797116"/>
                  <a:gd name="connsiteX2" fmla="*/ 8780129 w 8805672"/>
                  <a:gd name="connsiteY2" fmla="*/ 73152 h 797116"/>
                  <a:gd name="connsiteX3" fmla="*/ 8805672 w 8805672"/>
                  <a:gd name="connsiteY3" fmla="*/ 541084 h 797116"/>
                  <a:gd name="connsiteX4" fmla="*/ 0 w 8805672"/>
                  <a:gd name="connsiteY4" fmla="*/ 797116 h 797116"/>
                  <a:gd name="connsiteX0" fmla="*/ 0 w 8951976"/>
                  <a:gd name="connsiteY0" fmla="*/ 797116 h 797116"/>
                  <a:gd name="connsiteX1" fmla="*/ 199279 w 8951976"/>
                  <a:gd name="connsiteY1" fmla="*/ 0 h 797116"/>
                  <a:gd name="connsiteX2" fmla="*/ 8780129 w 8951976"/>
                  <a:gd name="connsiteY2" fmla="*/ 73152 h 797116"/>
                  <a:gd name="connsiteX3" fmla="*/ 8951976 w 8951976"/>
                  <a:gd name="connsiteY3" fmla="*/ 769684 h 797116"/>
                  <a:gd name="connsiteX4" fmla="*/ 0 w 8951976"/>
                  <a:gd name="connsiteY4" fmla="*/ 797116 h 797116"/>
                  <a:gd name="connsiteX0" fmla="*/ 0 w 8842248"/>
                  <a:gd name="connsiteY0" fmla="*/ 714820 h 769684"/>
                  <a:gd name="connsiteX1" fmla="*/ 89551 w 8842248"/>
                  <a:gd name="connsiteY1" fmla="*/ 0 h 769684"/>
                  <a:gd name="connsiteX2" fmla="*/ 8670401 w 8842248"/>
                  <a:gd name="connsiteY2" fmla="*/ 73152 h 769684"/>
                  <a:gd name="connsiteX3" fmla="*/ 8842248 w 8842248"/>
                  <a:gd name="connsiteY3" fmla="*/ 769684 h 769684"/>
                  <a:gd name="connsiteX4" fmla="*/ 0 w 8842248"/>
                  <a:gd name="connsiteY4" fmla="*/ 714820 h 769684"/>
                  <a:gd name="connsiteX0" fmla="*/ 0 w 8979408"/>
                  <a:gd name="connsiteY0" fmla="*/ 769684 h 769684"/>
                  <a:gd name="connsiteX1" fmla="*/ 226711 w 8979408"/>
                  <a:gd name="connsiteY1" fmla="*/ 0 h 769684"/>
                  <a:gd name="connsiteX2" fmla="*/ 8807561 w 8979408"/>
                  <a:gd name="connsiteY2" fmla="*/ 73152 h 769684"/>
                  <a:gd name="connsiteX3" fmla="*/ 8979408 w 8979408"/>
                  <a:gd name="connsiteY3" fmla="*/ 769684 h 769684"/>
                  <a:gd name="connsiteX4" fmla="*/ 0 w 8979408"/>
                  <a:gd name="connsiteY4" fmla="*/ 769684 h 769684"/>
                  <a:gd name="connsiteX0" fmla="*/ 0 w 8979408"/>
                  <a:gd name="connsiteY0" fmla="*/ 696532 h 696532"/>
                  <a:gd name="connsiteX1" fmla="*/ 226711 w 8979408"/>
                  <a:gd name="connsiteY1" fmla="*/ 27432 h 696532"/>
                  <a:gd name="connsiteX2" fmla="*/ 8807561 w 8979408"/>
                  <a:gd name="connsiteY2" fmla="*/ 0 h 696532"/>
                  <a:gd name="connsiteX3" fmla="*/ 8979408 w 8979408"/>
                  <a:gd name="connsiteY3" fmla="*/ 696532 h 696532"/>
                  <a:gd name="connsiteX4" fmla="*/ 0 w 8979408"/>
                  <a:gd name="connsiteY4" fmla="*/ 696532 h 696532"/>
                  <a:gd name="connsiteX0" fmla="*/ 0 w 8979408"/>
                  <a:gd name="connsiteY0" fmla="*/ 778828 h 778828"/>
                  <a:gd name="connsiteX1" fmla="*/ 217567 w 8979408"/>
                  <a:gd name="connsiteY1" fmla="*/ 0 h 778828"/>
                  <a:gd name="connsiteX2" fmla="*/ 8807561 w 8979408"/>
                  <a:gd name="connsiteY2" fmla="*/ 82296 h 778828"/>
                  <a:gd name="connsiteX3" fmla="*/ 8979408 w 8979408"/>
                  <a:gd name="connsiteY3" fmla="*/ 778828 h 778828"/>
                  <a:gd name="connsiteX4" fmla="*/ 0 w 8979408"/>
                  <a:gd name="connsiteY4" fmla="*/ 778828 h 778828"/>
                  <a:gd name="connsiteX0" fmla="*/ 0 w 8942832"/>
                  <a:gd name="connsiteY0" fmla="*/ 778828 h 806260"/>
                  <a:gd name="connsiteX1" fmla="*/ 217567 w 8942832"/>
                  <a:gd name="connsiteY1" fmla="*/ 0 h 806260"/>
                  <a:gd name="connsiteX2" fmla="*/ 8807561 w 8942832"/>
                  <a:gd name="connsiteY2" fmla="*/ 82296 h 806260"/>
                  <a:gd name="connsiteX3" fmla="*/ 8942832 w 8942832"/>
                  <a:gd name="connsiteY3" fmla="*/ 806260 h 806260"/>
                  <a:gd name="connsiteX4" fmla="*/ 0 w 8942832"/>
                  <a:gd name="connsiteY4" fmla="*/ 778828 h 806260"/>
                  <a:gd name="connsiteX0" fmla="*/ 0 w 8942832"/>
                  <a:gd name="connsiteY0" fmla="*/ 778828 h 806260"/>
                  <a:gd name="connsiteX1" fmla="*/ 217567 w 8942832"/>
                  <a:gd name="connsiteY1" fmla="*/ 0 h 806260"/>
                  <a:gd name="connsiteX2" fmla="*/ 8825849 w 8942832"/>
                  <a:gd name="connsiteY2" fmla="*/ 100584 h 806260"/>
                  <a:gd name="connsiteX3" fmla="*/ 8942832 w 8942832"/>
                  <a:gd name="connsiteY3" fmla="*/ 806260 h 806260"/>
                  <a:gd name="connsiteX4" fmla="*/ 0 w 8942832"/>
                  <a:gd name="connsiteY4" fmla="*/ 778828 h 806260"/>
                  <a:gd name="connsiteX0" fmla="*/ 0 w 8942832"/>
                  <a:gd name="connsiteY0" fmla="*/ 778828 h 806260"/>
                  <a:gd name="connsiteX1" fmla="*/ 217567 w 8942832"/>
                  <a:gd name="connsiteY1" fmla="*/ 0 h 806260"/>
                  <a:gd name="connsiteX2" fmla="*/ 8844137 w 8942832"/>
                  <a:gd name="connsiteY2" fmla="*/ 82296 h 806260"/>
                  <a:gd name="connsiteX3" fmla="*/ 8942832 w 8942832"/>
                  <a:gd name="connsiteY3" fmla="*/ 806260 h 806260"/>
                  <a:gd name="connsiteX4" fmla="*/ 0 w 8942832"/>
                  <a:gd name="connsiteY4" fmla="*/ 778828 h 806260"/>
                  <a:gd name="connsiteX0" fmla="*/ 0 w 8942832"/>
                  <a:gd name="connsiteY0" fmla="*/ 714820 h 806260"/>
                  <a:gd name="connsiteX1" fmla="*/ 217567 w 8942832"/>
                  <a:gd name="connsiteY1" fmla="*/ 0 h 806260"/>
                  <a:gd name="connsiteX2" fmla="*/ 8844137 w 8942832"/>
                  <a:gd name="connsiteY2" fmla="*/ 82296 h 806260"/>
                  <a:gd name="connsiteX3" fmla="*/ 8942832 w 8942832"/>
                  <a:gd name="connsiteY3" fmla="*/ 806260 h 806260"/>
                  <a:gd name="connsiteX4" fmla="*/ 0 w 8942832"/>
                  <a:gd name="connsiteY4" fmla="*/ 714820 h 806260"/>
                  <a:gd name="connsiteX0" fmla="*/ 0 w 8942832"/>
                  <a:gd name="connsiteY0" fmla="*/ 714820 h 806260"/>
                  <a:gd name="connsiteX1" fmla="*/ 254143 w 8942832"/>
                  <a:gd name="connsiteY1" fmla="*/ 0 h 806260"/>
                  <a:gd name="connsiteX2" fmla="*/ 8844137 w 8942832"/>
                  <a:gd name="connsiteY2" fmla="*/ 82296 h 806260"/>
                  <a:gd name="connsiteX3" fmla="*/ 8942832 w 8942832"/>
                  <a:gd name="connsiteY3" fmla="*/ 806260 h 806260"/>
                  <a:gd name="connsiteX4" fmla="*/ 0 w 8942832"/>
                  <a:gd name="connsiteY4" fmla="*/ 714820 h 80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832" h="806260">
                    <a:moveTo>
                      <a:pt x="0" y="714820"/>
                    </a:moveTo>
                    <a:lnTo>
                      <a:pt x="254143" y="0"/>
                    </a:lnTo>
                    <a:lnTo>
                      <a:pt x="8844137" y="82296"/>
                    </a:lnTo>
                    <a:lnTo>
                      <a:pt x="8942832" y="806260"/>
                    </a:lnTo>
                    <a:lnTo>
                      <a:pt x="0" y="714820"/>
                    </a:lnTo>
                    <a:close/>
                  </a:path>
                </a:pathLst>
              </a:custGeom>
              <a:solidFill>
                <a:srgbClr val="4ECDC4">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 name="Gruppieren 5">
              <a:extLst>
                <a:ext uri="{FF2B5EF4-FFF2-40B4-BE49-F238E27FC236}">
                  <a16:creationId xmlns:a16="http://schemas.microsoft.com/office/drawing/2014/main" id="{14E6D44D-D47C-AB49-9574-AC8256BBA122}"/>
                </a:ext>
              </a:extLst>
            </p:cNvPr>
            <p:cNvGrpSpPr/>
            <p:nvPr/>
          </p:nvGrpSpPr>
          <p:grpSpPr>
            <a:xfrm>
              <a:off x="843262" y="2756057"/>
              <a:ext cx="7203822" cy="1048227"/>
              <a:chOff x="848523" y="4369347"/>
              <a:chExt cx="8942832" cy="1301270"/>
            </a:xfrm>
          </p:grpSpPr>
          <p:sp>
            <p:nvSpPr>
              <p:cNvPr id="13" name="Trapezoid 4">
                <a:extLst>
                  <a:ext uri="{FF2B5EF4-FFF2-40B4-BE49-F238E27FC236}">
                    <a16:creationId xmlns:a16="http://schemas.microsoft.com/office/drawing/2014/main" id="{CB4CFF88-43FE-6844-AA5D-6E352A94ED9F}"/>
                  </a:ext>
                </a:extLst>
              </p:cNvPr>
              <p:cNvSpPr/>
              <p:nvPr/>
            </p:nvSpPr>
            <p:spPr>
              <a:xfrm>
                <a:off x="1055688" y="5163873"/>
                <a:ext cx="6673750" cy="506744"/>
              </a:xfrm>
              <a:custGeom>
                <a:avLst/>
                <a:gdLst>
                  <a:gd name="connsiteX0" fmla="*/ 0 w 6516852"/>
                  <a:gd name="connsiteY0" fmla="*/ 631156 h 631156"/>
                  <a:gd name="connsiteX1" fmla="*/ 157789 w 6516852"/>
                  <a:gd name="connsiteY1" fmla="*/ 0 h 631156"/>
                  <a:gd name="connsiteX2" fmla="*/ 6359063 w 6516852"/>
                  <a:gd name="connsiteY2" fmla="*/ 0 h 631156"/>
                  <a:gd name="connsiteX3" fmla="*/ 6516852 w 6516852"/>
                  <a:gd name="connsiteY3" fmla="*/ 631156 h 631156"/>
                  <a:gd name="connsiteX4" fmla="*/ 0 w 6516852"/>
                  <a:gd name="connsiteY4" fmla="*/ 631156 h 631156"/>
                  <a:gd name="connsiteX0" fmla="*/ 52417 w 6569269"/>
                  <a:gd name="connsiteY0" fmla="*/ 662687 h 662687"/>
                  <a:gd name="connsiteX1" fmla="*/ 0 w 6569269"/>
                  <a:gd name="connsiteY1" fmla="*/ 0 h 662687"/>
                  <a:gd name="connsiteX2" fmla="*/ 6411480 w 6569269"/>
                  <a:gd name="connsiteY2" fmla="*/ 31531 h 662687"/>
                  <a:gd name="connsiteX3" fmla="*/ 6569269 w 6569269"/>
                  <a:gd name="connsiteY3" fmla="*/ 662687 h 662687"/>
                  <a:gd name="connsiteX4" fmla="*/ 52417 w 6569269"/>
                  <a:gd name="connsiteY4" fmla="*/ 662687 h 662687"/>
                  <a:gd name="connsiteX0" fmla="*/ 87859 w 6604711"/>
                  <a:gd name="connsiteY0" fmla="*/ 655599 h 655599"/>
                  <a:gd name="connsiteX1" fmla="*/ 0 w 6604711"/>
                  <a:gd name="connsiteY1" fmla="*/ 0 h 655599"/>
                  <a:gd name="connsiteX2" fmla="*/ 6446922 w 6604711"/>
                  <a:gd name="connsiteY2" fmla="*/ 24443 h 655599"/>
                  <a:gd name="connsiteX3" fmla="*/ 6604711 w 6604711"/>
                  <a:gd name="connsiteY3" fmla="*/ 655599 h 655599"/>
                  <a:gd name="connsiteX4" fmla="*/ 87859 w 6604711"/>
                  <a:gd name="connsiteY4" fmla="*/ 655599 h 655599"/>
                  <a:gd name="connsiteX0" fmla="*/ 94947 w 6604711"/>
                  <a:gd name="connsiteY0" fmla="*/ 556362 h 655599"/>
                  <a:gd name="connsiteX1" fmla="*/ 0 w 6604711"/>
                  <a:gd name="connsiteY1" fmla="*/ 0 h 655599"/>
                  <a:gd name="connsiteX2" fmla="*/ 6446922 w 6604711"/>
                  <a:gd name="connsiteY2" fmla="*/ 24443 h 655599"/>
                  <a:gd name="connsiteX3" fmla="*/ 6604711 w 6604711"/>
                  <a:gd name="connsiteY3" fmla="*/ 655599 h 655599"/>
                  <a:gd name="connsiteX4" fmla="*/ 94947 w 6604711"/>
                  <a:gd name="connsiteY4" fmla="*/ 556362 h 655599"/>
                  <a:gd name="connsiteX0" fmla="*/ 94947 w 6673750"/>
                  <a:gd name="connsiteY0" fmla="*/ 556362 h 655599"/>
                  <a:gd name="connsiteX1" fmla="*/ 0 w 6673750"/>
                  <a:gd name="connsiteY1" fmla="*/ 0 h 655599"/>
                  <a:gd name="connsiteX2" fmla="*/ 6673750 w 6673750"/>
                  <a:gd name="connsiteY2" fmla="*/ 31532 h 655599"/>
                  <a:gd name="connsiteX3" fmla="*/ 6604711 w 6673750"/>
                  <a:gd name="connsiteY3" fmla="*/ 655599 h 655599"/>
                  <a:gd name="connsiteX4" fmla="*/ 94947 w 6673750"/>
                  <a:gd name="connsiteY4" fmla="*/ 556362 h 655599"/>
                  <a:gd name="connsiteX0" fmla="*/ 94947 w 6673750"/>
                  <a:gd name="connsiteY0" fmla="*/ 556362 h 563450"/>
                  <a:gd name="connsiteX1" fmla="*/ 0 w 6673750"/>
                  <a:gd name="connsiteY1" fmla="*/ 0 h 563450"/>
                  <a:gd name="connsiteX2" fmla="*/ 6673750 w 6673750"/>
                  <a:gd name="connsiteY2" fmla="*/ 31532 h 563450"/>
                  <a:gd name="connsiteX3" fmla="*/ 6569269 w 6673750"/>
                  <a:gd name="connsiteY3" fmla="*/ 563450 h 563450"/>
                  <a:gd name="connsiteX4" fmla="*/ 94947 w 6673750"/>
                  <a:gd name="connsiteY4" fmla="*/ 556362 h 563450"/>
                  <a:gd name="connsiteX0" fmla="*/ 94947 w 6673750"/>
                  <a:gd name="connsiteY0" fmla="*/ 506744 h 563450"/>
                  <a:gd name="connsiteX1" fmla="*/ 0 w 6673750"/>
                  <a:gd name="connsiteY1" fmla="*/ 0 h 563450"/>
                  <a:gd name="connsiteX2" fmla="*/ 6673750 w 6673750"/>
                  <a:gd name="connsiteY2" fmla="*/ 31532 h 563450"/>
                  <a:gd name="connsiteX3" fmla="*/ 6569269 w 6673750"/>
                  <a:gd name="connsiteY3" fmla="*/ 563450 h 563450"/>
                  <a:gd name="connsiteX4" fmla="*/ 94947 w 6673750"/>
                  <a:gd name="connsiteY4" fmla="*/ 506744 h 563450"/>
                  <a:gd name="connsiteX0" fmla="*/ 94947 w 6673750"/>
                  <a:gd name="connsiteY0" fmla="*/ 506744 h 506744"/>
                  <a:gd name="connsiteX1" fmla="*/ 0 w 6673750"/>
                  <a:gd name="connsiteY1" fmla="*/ 0 h 506744"/>
                  <a:gd name="connsiteX2" fmla="*/ 6673750 w 6673750"/>
                  <a:gd name="connsiteY2" fmla="*/ 31532 h 506744"/>
                  <a:gd name="connsiteX3" fmla="*/ 6569269 w 6673750"/>
                  <a:gd name="connsiteY3" fmla="*/ 492566 h 506744"/>
                  <a:gd name="connsiteX4" fmla="*/ 94947 w 6673750"/>
                  <a:gd name="connsiteY4" fmla="*/ 506744 h 50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3750" h="506744">
                    <a:moveTo>
                      <a:pt x="94947" y="506744"/>
                    </a:moveTo>
                    <a:lnTo>
                      <a:pt x="0" y="0"/>
                    </a:lnTo>
                    <a:lnTo>
                      <a:pt x="6673750" y="31532"/>
                    </a:lnTo>
                    <a:lnTo>
                      <a:pt x="6569269" y="492566"/>
                    </a:lnTo>
                    <a:lnTo>
                      <a:pt x="94947" y="506744"/>
                    </a:lnTo>
                    <a:close/>
                  </a:path>
                </a:pathLst>
              </a:custGeom>
              <a:solidFill>
                <a:srgbClr val="1F1E3A">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rapezoid 31">
                <a:extLst>
                  <a:ext uri="{FF2B5EF4-FFF2-40B4-BE49-F238E27FC236}">
                    <a16:creationId xmlns:a16="http://schemas.microsoft.com/office/drawing/2014/main" id="{B5352867-1071-BB45-86DD-87F8465E9258}"/>
                  </a:ext>
                </a:extLst>
              </p:cNvPr>
              <p:cNvSpPr/>
              <p:nvPr/>
            </p:nvSpPr>
            <p:spPr>
              <a:xfrm rot="10800000">
                <a:off x="848523" y="4369347"/>
                <a:ext cx="8942832" cy="806260"/>
              </a:xfrm>
              <a:custGeom>
                <a:avLst/>
                <a:gdLst>
                  <a:gd name="connsiteX0" fmla="*/ 0 w 9299448"/>
                  <a:gd name="connsiteY0" fmla="*/ 797116 h 797116"/>
                  <a:gd name="connsiteX1" fmla="*/ 199279 w 9299448"/>
                  <a:gd name="connsiteY1" fmla="*/ 0 h 797116"/>
                  <a:gd name="connsiteX2" fmla="*/ 9100169 w 9299448"/>
                  <a:gd name="connsiteY2" fmla="*/ 0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9008729 w 9299448"/>
                  <a:gd name="connsiteY2" fmla="*/ 155448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8807561 w 9299448"/>
                  <a:gd name="connsiteY2" fmla="*/ 82296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8780129 w 9299448"/>
                  <a:gd name="connsiteY2" fmla="*/ 73152 h 797116"/>
                  <a:gd name="connsiteX3" fmla="*/ 9299448 w 9299448"/>
                  <a:gd name="connsiteY3" fmla="*/ 797116 h 797116"/>
                  <a:gd name="connsiteX4" fmla="*/ 0 w 9299448"/>
                  <a:gd name="connsiteY4" fmla="*/ 797116 h 797116"/>
                  <a:gd name="connsiteX0" fmla="*/ 0 w 8805672"/>
                  <a:gd name="connsiteY0" fmla="*/ 797116 h 797116"/>
                  <a:gd name="connsiteX1" fmla="*/ 199279 w 8805672"/>
                  <a:gd name="connsiteY1" fmla="*/ 0 h 797116"/>
                  <a:gd name="connsiteX2" fmla="*/ 8780129 w 8805672"/>
                  <a:gd name="connsiteY2" fmla="*/ 73152 h 797116"/>
                  <a:gd name="connsiteX3" fmla="*/ 8805672 w 8805672"/>
                  <a:gd name="connsiteY3" fmla="*/ 541084 h 797116"/>
                  <a:gd name="connsiteX4" fmla="*/ 0 w 8805672"/>
                  <a:gd name="connsiteY4" fmla="*/ 797116 h 797116"/>
                  <a:gd name="connsiteX0" fmla="*/ 0 w 8951976"/>
                  <a:gd name="connsiteY0" fmla="*/ 797116 h 797116"/>
                  <a:gd name="connsiteX1" fmla="*/ 199279 w 8951976"/>
                  <a:gd name="connsiteY1" fmla="*/ 0 h 797116"/>
                  <a:gd name="connsiteX2" fmla="*/ 8780129 w 8951976"/>
                  <a:gd name="connsiteY2" fmla="*/ 73152 h 797116"/>
                  <a:gd name="connsiteX3" fmla="*/ 8951976 w 8951976"/>
                  <a:gd name="connsiteY3" fmla="*/ 769684 h 797116"/>
                  <a:gd name="connsiteX4" fmla="*/ 0 w 8951976"/>
                  <a:gd name="connsiteY4" fmla="*/ 797116 h 797116"/>
                  <a:gd name="connsiteX0" fmla="*/ 0 w 8842248"/>
                  <a:gd name="connsiteY0" fmla="*/ 714820 h 769684"/>
                  <a:gd name="connsiteX1" fmla="*/ 89551 w 8842248"/>
                  <a:gd name="connsiteY1" fmla="*/ 0 h 769684"/>
                  <a:gd name="connsiteX2" fmla="*/ 8670401 w 8842248"/>
                  <a:gd name="connsiteY2" fmla="*/ 73152 h 769684"/>
                  <a:gd name="connsiteX3" fmla="*/ 8842248 w 8842248"/>
                  <a:gd name="connsiteY3" fmla="*/ 769684 h 769684"/>
                  <a:gd name="connsiteX4" fmla="*/ 0 w 8842248"/>
                  <a:gd name="connsiteY4" fmla="*/ 714820 h 769684"/>
                  <a:gd name="connsiteX0" fmla="*/ 0 w 8979408"/>
                  <a:gd name="connsiteY0" fmla="*/ 769684 h 769684"/>
                  <a:gd name="connsiteX1" fmla="*/ 226711 w 8979408"/>
                  <a:gd name="connsiteY1" fmla="*/ 0 h 769684"/>
                  <a:gd name="connsiteX2" fmla="*/ 8807561 w 8979408"/>
                  <a:gd name="connsiteY2" fmla="*/ 73152 h 769684"/>
                  <a:gd name="connsiteX3" fmla="*/ 8979408 w 8979408"/>
                  <a:gd name="connsiteY3" fmla="*/ 769684 h 769684"/>
                  <a:gd name="connsiteX4" fmla="*/ 0 w 8979408"/>
                  <a:gd name="connsiteY4" fmla="*/ 769684 h 769684"/>
                  <a:gd name="connsiteX0" fmla="*/ 0 w 8979408"/>
                  <a:gd name="connsiteY0" fmla="*/ 696532 h 696532"/>
                  <a:gd name="connsiteX1" fmla="*/ 226711 w 8979408"/>
                  <a:gd name="connsiteY1" fmla="*/ 27432 h 696532"/>
                  <a:gd name="connsiteX2" fmla="*/ 8807561 w 8979408"/>
                  <a:gd name="connsiteY2" fmla="*/ 0 h 696532"/>
                  <a:gd name="connsiteX3" fmla="*/ 8979408 w 8979408"/>
                  <a:gd name="connsiteY3" fmla="*/ 696532 h 696532"/>
                  <a:gd name="connsiteX4" fmla="*/ 0 w 8979408"/>
                  <a:gd name="connsiteY4" fmla="*/ 696532 h 696532"/>
                  <a:gd name="connsiteX0" fmla="*/ 0 w 8979408"/>
                  <a:gd name="connsiteY0" fmla="*/ 778828 h 778828"/>
                  <a:gd name="connsiteX1" fmla="*/ 217567 w 8979408"/>
                  <a:gd name="connsiteY1" fmla="*/ 0 h 778828"/>
                  <a:gd name="connsiteX2" fmla="*/ 8807561 w 8979408"/>
                  <a:gd name="connsiteY2" fmla="*/ 82296 h 778828"/>
                  <a:gd name="connsiteX3" fmla="*/ 8979408 w 8979408"/>
                  <a:gd name="connsiteY3" fmla="*/ 778828 h 778828"/>
                  <a:gd name="connsiteX4" fmla="*/ 0 w 8979408"/>
                  <a:gd name="connsiteY4" fmla="*/ 778828 h 778828"/>
                  <a:gd name="connsiteX0" fmla="*/ 0 w 8942832"/>
                  <a:gd name="connsiteY0" fmla="*/ 778828 h 806260"/>
                  <a:gd name="connsiteX1" fmla="*/ 217567 w 8942832"/>
                  <a:gd name="connsiteY1" fmla="*/ 0 h 806260"/>
                  <a:gd name="connsiteX2" fmla="*/ 8807561 w 8942832"/>
                  <a:gd name="connsiteY2" fmla="*/ 82296 h 806260"/>
                  <a:gd name="connsiteX3" fmla="*/ 8942832 w 8942832"/>
                  <a:gd name="connsiteY3" fmla="*/ 806260 h 806260"/>
                  <a:gd name="connsiteX4" fmla="*/ 0 w 8942832"/>
                  <a:gd name="connsiteY4" fmla="*/ 778828 h 806260"/>
                  <a:gd name="connsiteX0" fmla="*/ 0 w 8942832"/>
                  <a:gd name="connsiteY0" fmla="*/ 778828 h 806260"/>
                  <a:gd name="connsiteX1" fmla="*/ 217567 w 8942832"/>
                  <a:gd name="connsiteY1" fmla="*/ 0 h 806260"/>
                  <a:gd name="connsiteX2" fmla="*/ 8825849 w 8942832"/>
                  <a:gd name="connsiteY2" fmla="*/ 100584 h 806260"/>
                  <a:gd name="connsiteX3" fmla="*/ 8942832 w 8942832"/>
                  <a:gd name="connsiteY3" fmla="*/ 806260 h 806260"/>
                  <a:gd name="connsiteX4" fmla="*/ 0 w 8942832"/>
                  <a:gd name="connsiteY4" fmla="*/ 778828 h 806260"/>
                  <a:gd name="connsiteX0" fmla="*/ 0 w 8942832"/>
                  <a:gd name="connsiteY0" fmla="*/ 778828 h 806260"/>
                  <a:gd name="connsiteX1" fmla="*/ 217567 w 8942832"/>
                  <a:gd name="connsiteY1" fmla="*/ 0 h 806260"/>
                  <a:gd name="connsiteX2" fmla="*/ 8844137 w 8942832"/>
                  <a:gd name="connsiteY2" fmla="*/ 82296 h 806260"/>
                  <a:gd name="connsiteX3" fmla="*/ 8942832 w 8942832"/>
                  <a:gd name="connsiteY3" fmla="*/ 806260 h 806260"/>
                  <a:gd name="connsiteX4" fmla="*/ 0 w 8942832"/>
                  <a:gd name="connsiteY4" fmla="*/ 778828 h 806260"/>
                  <a:gd name="connsiteX0" fmla="*/ 0 w 8942832"/>
                  <a:gd name="connsiteY0" fmla="*/ 714820 h 806260"/>
                  <a:gd name="connsiteX1" fmla="*/ 217567 w 8942832"/>
                  <a:gd name="connsiteY1" fmla="*/ 0 h 806260"/>
                  <a:gd name="connsiteX2" fmla="*/ 8844137 w 8942832"/>
                  <a:gd name="connsiteY2" fmla="*/ 82296 h 806260"/>
                  <a:gd name="connsiteX3" fmla="*/ 8942832 w 8942832"/>
                  <a:gd name="connsiteY3" fmla="*/ 806260 h 806260"/>
                  <a:gd name="connsiteX4" fmla="*/ 0 w 8942832"/>
                  <a:gd name="connsiteY4" fmla="*/ 714820 h 806260"/>
                  <a:gd name="connsiteX0" fmla="*/ 0 w 8942832"/>
                  <a:gd name="connsiteY0" fmla="*/ 714820 h 806260"/>
                  <a:gd name="connsiteX1" fmla="*/ 254143 w 8942832"/>
                  <a:gd name="connsiteY1" fmla="*/ 0 h 806260"/>
                  <a:gd name="connsiteX2" fmla="*/ 8844137 w 8942832"/>
                  <a:gd name="connsiteY2" fmla="*/ 82296 h 806260"/>
                  <a:gd name="connsiteX3" fmla="*/ 8942832 w 8942832"/>
                  <a:gd name="connsiteY3" fmla="*/ 806260 h 806260"/>
                  <a:gd name="connsiteX4" fmla="*/ 0 w 8942832"/>
                  <a:gd name="connsiteY4" fmla="*/ 714820 h 80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832" h="806260">
                    <a:moveTo>
                      <a:pt x="0" y="714820"/>
                    </a:moveTo>
                    <a:lnTo>
                      <a:pt x="254143" y="0"/>
                    </a:lnTo>
                    <a:lnTo>
                      <a:pt x="8844137" y="82296"/>
                    </a:lnTo>
                    <a:lnTo>
                      <a:pt x="8942832" y="806260"/>
                    </a:lnTo>
                    <a:lnTo>
                      <a:pt x="0" y="714820"/>
                    </a:lnTo>
                    <a:close/>
                  </a:path>
                </a:pathLst>
              </a:custGeom>
              <a:solidFill>
                <a:srgbClr val="4ECDC4">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 name="Gruppieren 6">
              <a:extLst>
                <a:ext uri="{FF2B5EF4-FFF2-40B4-BE49-F238E27FC236}">
                  <a16:creationId xmlns:a16="http://schemas.microsoft.com/office/drawing/2014/main" id="{1665EE65-F02D-4341-8DF9-A78BB10F39C8}"/>
                </a:ext>
              </a:extLst>
            </p:cNvPr>
            <p:cNvGrpSpPr/>
            <p:nvPr/>
          </p:nvGrpSpPr>
          <p:grpSpPr>
            <a:xfrm>
              <a:off x="838120" y="1552131"/>
              <a:ext cx="7203822" cy="1048227"/>
              <a:chOff x="848523" y="4369347"/>
              <a:chExt cx="8942832" cy="1301270"/>
            </a:xfrm>
          </p:grpSpPr>
          <p:sp>
            <p:nvSpPr>
              <p:cNvPr id="11" name="Trapezoid 4">
                <a:extLst>
                  <a:ext uri="{FF2B5EF4-FFF2-40B4-BE49-F238E27FC236}">
                    <a16:creationId xmlns:a16="http://schemas.microsoft.com/office/drawing/2014/main" id="{3ED39857-1CDB-3B4B-9188-C8F15924549F}"/>
                  </a:ext>
                </a:extLst>
              </p:cNvPr>
              <p:cNvSpPr/>
              <p:nvPr/>
            </p:nvSpPr>
            <p:spPr>
              <a:xfrm>
                <a:off x="1055688" y="5163873"/>
                <a:ext cx="6673750" cy="506744"/>
              </a:xfrm>
              <a:custGeom>
                <a:avLst/>
                <a:gdLst>
                  <a:gd name="connsiteX0" fmla="*/ 0 w 6516852"/>
                  <a:gd name="connsiteY0" fmla="*/ 631156 h 631156"/>
                  <a:gd name="connsiteX1" fmla="*/ 157789 w 6516852"/>
                  <a:gd name="connsiteY1" fmla="*/ 0 h 631156"/>
                  <a:gd name="connsiteX2" fmla="*/ 6359063 w 6516852"/>
                  <a:gd name="connsiteY2" fmla="*/ 0 h 631156"/>
                  <a:gd name="connsiteX3" fmla="*/ 6516852 w 6516852"/>
                  <a:gd name="connsiteY3" fmla="*/ 631156 h 631156"/>
                  <a:gd name="connsiteX4" fmla="*/ 0 w 6516852"/>
                  <a:gd name="connsiteY4" fmla="*/ 631156 h 631156"/>
                  <a:gd name="connsiteX0" fmla="*/ 52417 w 6569269"/>
                  <a:gd name="connsiteY0" fmla="*/ 662687 h 662687"/>
                  <a:gd name="connsiteX1" fmla="*/ 0 w 6569269"/>
                  <a:gd name="connsiteY1" fmla="*/ 0 h 662687"/>
                  <a:gd name="connsiteX2" fmla="*/ 6411480 w 6569269"/>
                  <a:gd name="connsiteY2" fmla="*/ 31531 h 662687"/>
                  <a:gd name="connsiteX3" fmla="*/ 6569269 w 6569269"/>
                  <a:gd name="connsiteY3" fmla="*/ 662687 h 662687"/>
                  <a:gd name="connsiteX4" fmla="*/ 52417 w 6569269"/>
                  <a:gd name="connsiteY4" fmla="*/ 662687 h 662687"/>
                  <a:gd name="connsiteX0" fmla="*/ 87859 w 6604711"/>
                  <a:gd name="connsiteY0" fmla="*/ 655599 h 655599"/>
                  <a:gd name="connsiteX1" fmla="*/ 0 w 6604711"/>
                  <a:gd name="connsiteY1" fmla="*/ 0 h 655599"/>
                  <a:gd name="connsiteX2" fmla="*/ 6446922 w 6604711"/>
                  <a:gd name="connsiteY2" fmla="*/ 24443 h 655599"/>
                  <a:gd name="connsiteX3" fmla="*/ 6604711 w 6604711"/>
                  <a:gd name="connsiteY3" fmla="*/ 655599 h 655599"/>
                  <a:gd name="connsiteX4" fmla="*/ 87859 w 6604711"/>
                  <a:gd name="connsiteY4" fmla="*/ 655599 h 655599"/>
                  <a:gd name="connsiteX0" fmla="*/ 94947 w 6604711"/>
                  <a:gd name="connsiteY0" fmla="*/ 556362 h 655599"/>
                  <a:gd name="connsiteX1" fmla="*/ 0 w 6604711"/>
                  <a:gd name="connsiteY1" fmla="*/ 0 h 655599"/>
                  <a:gd name="connsiteX2" fmla="*/ 6446922 w 6604711"/>
                  <a:gd name="connsiteY2" fmla="*/ 24443 h 655599"/>
                  <a:gd name="connsiteX3" fmla="*/ 6604711 w 6604711"/>
                  <a:gd name="connsiteY3" fmla="*/ 655599 h 655599"/>
                  <a:gd name="connsiteX4" fmla="*/ 94947 w 6604711"/>
                  <a:gd name="connsiteY4" fmla="*/ 556362 h 655599"/>
                  <a:gd name="connsiteX0" fmla="*/ 94947 w 6673750"/>
                  <a:gd name="connsiteY0" fmla="*/ 556362 h 655599"/>
                  <a:gd name="connsiteX1" fmla="*/ 0 w 6673750"/>
                  <a:gd name="connsiteY1" fmla="*/ 0 h 655599"/>
                  <a:gd name="connsiteX2" fmla="*/ 6673750 w 6673750"/>
                  <a:gd name="connsiteY2" fmla="*/ 31532 h 655599"/>
                  <a:gd name="connsiteX3" fmla="*/ 6604711 w 6673750"/>
                  <a:gd name="connsiteY3" fmla="*/ 655599 h 655599"/>
                  <a:gd name="connsiteX4" fmla="*/ 94947 w 6673750"/>
                  <a:gd name="connsiteY4" fmla="*/ 556362 h 655599"/>
                  <a:gd name="connsiteX0" fmla="*/ 94947 w 6673750"/>
                  <a:gd name="connsiteY0" fmla="*/ 556362 h 563450"/>
                  <a:gd name="connsiteX1" fmla="*/ 0 w 6673750"/>
                  <a:gd name="connsiteY1" fmla="*/ 0 h 563450"/>
                  <a:gd name="connsiteX2" fmla="*/ 6673750 w 6673750"/>
                  <a:gd name="connsiteY2" fmla="*/ 31532 h 563450"/>
                  <a:gd name="connsiteX3" fmla="*/ 6569269 w 6673750"/>
                  <a:gd name="connsiteY3" fmla="*/ 563450 h 563450"/>
                  <a:gd name="connsiteX4" fmla="*/ 94947 w 6673750"/>
                  <a:gd name="connsiteY4" fmla="*/ 556362 h 563450"/>
                  <a:gd name="connsiteX0" fmla="*/ 94947 w 6673750"/>
                  <a:gd name="connsiteY0" fmla="*/ 506744 h 563450"/>
                  <a:gd name="connsiteX1" fmla="*/ 0 w 6673750"/>
                  <a:gd name="connsiteY1" fmla="*/ 0 h 563450"/>
                  <a:gd name="connsiteX2" fmla="*/ 6673750 w 6673750"/>
                  <a:gd name="connsiteY2" fmla="*/ 31532 h 563450"/>
                  <a:gd name="connsiteX3" fmla="*/ 6569269 w 6673750"/>
                  <a:gd name="connsiteY3" fmla="*/ 563450 h 563450"/>
                  <a:gd name="connsiteX4" fmla="*/ 94947 w 6673750"/>
                  <a:gd name="connsiteY4" fmla="*/ 506744 h 563450"/>
                  <a:gd name="connsiteX0" fmla="*/ 94947 w 6673750"/>
                  <a:gd name="connsiteY0" fmla="*/ 506744 h 506744"/>
                  <a:gd name="connsiteX1" fmla="*/ 0 w 6673750"/>
                  <a:gd name="connsiteY1" fmla="*/ 0 h 506744"/>
                  <a:gd name="connsiteX2" fmla="*/ 6673750 w 6673750"/>
                  <a:gd name="connsiteY2" fmla="*/ 31532 h 506744"/>
                  <a:gd name="connsiteX3" fmla="*/ 6569269 w 6673750"/>
                  <a:gd name="connsiteY3" fmla="*/ 492566 h 506744"/>
                  <a:gd name="connsiteX4" fmla="*/ 94947 w 6673750"/>
                  <a:gd name="connsiteY4" fmla="*/ 506744 h 50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3750" h="506744">
                    <a:moveTo>
                      <a:pt x="94947" y="506744"/>
                    </a:moveTo>
                    <a:lnTo>
                      <a:pt x="0" y="0"/>
                    </a:lnTo>
                    <a:lnTo>
                      <a:pt x="6673750" y="31532"/>
                    </a:lnTo>
                    <a:lnTo>
                      <a:pt x="6569269" y="492566"/>
                    </a:lnTo>
                    <a:lnTo>
                      <a:pt x="94947" y="506744"/>
                    </a:lnTo>
                    <a:close/>
                  </a:path>
                </a:pathLst>
              </a:custGeom>
              <a:solidFill>
                <a:srgbClr val="1F1E3A">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rapezoid 31">
                <a:extLst>
                  <a:ext uri="{FF2B5EF4-FFF2-40B4-BE49-F238E27FC236}">
                    <a16:creationId xmlns:a16="http://schemas.microsoft.com/office/drawing/2014/main" id="{F3D61990-7853-F543-BBA3-C871B30889F9}"/>
                  </a:ext>
                </a:extLst>
              </p:cNvPr>
              <p:cNvSpPr/>
              <p:nvPr/>
            </p:nvSpPr>
            <p:spPr>
              <a:xfrm rot="10800000">
                <a:off x="848523" y="4369347"/>
                <a:ext cx="8942832" cy="806260"/>
              </a:xfrm>
              <a:custGeom>
                <a:avLst/>
                <a:gdLst>
                  <a:gd name="connsiteX0" fmla="*/ 0 w 9299448"/>
                  <a:gd name="connsiteY0" fmla="*/ 797116 h 797116"/>
                  <a:gd name="connsiteX1" fmla="*/ 199279 w 9299448"/>
                  <a:gd name="connsiteY1" fmla="*/ 0 h 797116"/>
                  <a:gd name="connsiteX2" fmla="*/ 9100169 w 9299448"/>
                  <a:gd name="connsiteY2" fmla="*/ 0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9008729 w 9299448"/>
                  <a:gd name="connsiteY2" fmla="*/ 155448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8807561 w 9299448"/>
                  <a:gd name="connsiteY2" fmla="*/ 82296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8780129 w 9299448"/>
                  <a:gd name="connsiteY2" fmla="*/ 73152 h 797116"/>
                  <a:gd name="connsiteX3" fmla="*/ 9299448 w 9299448"/>
                  <a:gd name="connsiteY3" fmla="*/ 797116 h 797116"/>
                  <a:gd name="connsiteX4" fmla="*/ 0 w 9299448"/>
                  <a:gd name="connsiteY4" fmla="*/ 797116 h 797116"/>
                  <a:gd name="connsiteX0" fmla="*/ 0 w 8805672"/>
                  <a:gd name="connsiteY0" fmla="*/ 797116 h 797116"/>
                  <a:gd name="connsiteX1" fmla="*/ 199279 w 8805672"/>
                  <a:gd name="connsiteY1" fmla="*/ 0 h 797116"/>
                  <a:gd name="connsiteX2" fmla="*/ 8780129 w 8805672"/>
                  <a:gd name="connsiteY2" fmla="*/ 73152 h 797116"/>
                  <a:gd name="connsiteX3" fmla="*/ 8805672 w 8805672"/>
                  <a:gd name="connsiteY3" fmla="*/ 541084 h 797116"/>
                  <a:gd name="connsiteX4" fmla="*/ 0 w 8805672"/>
                  <a:gd name="connsiteY4" fmla="*/ 797116 h 797116"/>
                  <a:gd name="connsiteX0" fmla="*/ 0 w 8951976"/>
                  <a:gd name="connsiteY0" fmla="*/ 797116 h 797116"/>
                  <a:gd name="connsiteX1" fmla="*/ 199279 w 8951976"/>
                  <a:gd name="connsiteY1" fmla="*/ 0 h 797116"/>
                  <a:gd name="connsiteX2" fmla="*/ 8780129 w 8951976"/>
                  <a:gd name="connsiteY2" fmla="*/ 73152 h 797116"/>
                  <a:gd name="connsiteX3" fmla="*/ 8951976 w 8951976"/>
                  <a:gd name="connsiteY3" fmla="*/ 769684 h 797116"/>
                  <a:gd name="connsiteX4" fmla="*/ 0 w 8951976"/>
                  <a:gd name="connsiteY4" fmla="*/ 797116 h 797116"/>
                  <a:gd name="connsiteX0" fmla="*/ 0 w 8842248"/>
                  <a:gd name="connsiteY0" fmla="*/ 714820 h 769684"/>
                  <a:gd name="connsiteX1" fmla="*/ 89551 w 8842248"/>
                  <a:gd name="connsiteY1" fmla="*/ 0 h 769684"/>
                  <a:gd name="connsiteX2" fmla="*/ 8670401 w 8842248"/>
                  <a:gd name="connsiteY2" fmla="*/ 73152 h 769684"/>
                  <a:gd name="connsiteX3" fmla="*/ 8842248 w 8842248"/>
                  <a:gd name="connsiteY3" fmla="*/ 769684 h 769684"/>
                  <a:gd name="connsiteX4" fmla="*/ 0 w 8842248"/>
                  <a:gd name="connsiteY4" fmla="*/ 714820 h 769684"/>
                  <a:gd name="connsiteX0" fmla="*/ 0 w 8979408"/>
                  <a:gd name="connsiteY0" fmla="*/ 769684 h 769684"/>
                  <a:gd name="connsiteX1" fmla="*/ 226711 w 8979408"/>
                  <a:gd name="connsiteY1" fmla="*/ 0 h 769684"/>
                  <a:gd name="connsiteX2" fmla="*/ 8807561 w 8979408"/>
                  <a:gd name="connsiteY2" fmla="*/ 73152 h 769684"/>
                  <a:gd name="connsiteX3" fmla="*/ 8979408 w 8979408"/>
                  <a:gd name="connsiteY3" fmla="*/ 769684 h 769684"/>
                  <a:gd name="connsiteX4" fmla="*/ 0 w 8979408"/>
                  <a:gd name="connsiteY4" fmla="*/ 769684 h 769684"/>
                  <a:gd name="connsiteX0" fmla="*/ 0 w 8979408"/>
                  <a:gd name="connsiteY0" fmla="*/ 696532 h 696532"/>
                  <a:gd name="connsiteX1" fmla="*/ 226711 w 8979408"/>
                  <a:gd name="connsiteY1" fmla="*/ 27432 h 696532"/>
                  <a:gd name="connsiteX2" fmla="*/ 8807561 w 8979408"/>
                  <a:gd name="connsiteY2" fmla="*/ 0 h 696532"/>
                  <a:gd name="connsiteX3" fmla="*/ 8979408 w 8979408"/>
                  <a:gd name="connsiteY3" fmla="*/ 696532 h 696532"/>
                  <a:gd name="connsiteX4" fmla="*/ 0 w 8979408"/>
                  <a:gd name="connsiteY4" fmla="*/ 696532 h 696532"/>
                  <a:gd name="connsiteX0" fmla="*/ 0 w 8979408"/>
                  <a:gd name="connsiteY0" fmla="*/ 778828 h 778828"/>
                  <a:gd name="connsiteX1" fmla="*/ 217567 w 8979408"/>
                  <a:gd name="connsiteY1" fmla="*/ 0 h 778828"/>
                  <a:gd name="connsiteX2" fmla="*/ 8807561 w 8979408"/>
                  <a:gd name="connsiteY2" fmla="*/ 82296 h 778828"/>
                  <a:gd name="connsiteX3" fmla="*/ 8979408 w 8979408"/>
                  <a:gd name="connsiteY3" fmla="*/ 778828 h 778828"/>
                  <a:gd name="connsiteX4" fmla="*/ 0 w 8979408"/>
                  <a:gd name="connsiteY4" fmla="*/ 778828 h 778828"/>
                  <a:gd name="connsiteX0" fmla="*/ 0 w 8942832"/>
                  <a:gd name="connsiteY0" fmla="*/ 778828 h 806260"/>
                  <a:gd name="connsiteX1" fmla="*/ 217567 w 8942832"/>
                  <a:gd name="connsiteY1" fmla="*/ 0 h 806260"/>
                  <a:gd name="connsiteX2" fmla="*/ 8807561 w 8942832"/>
                  <a:gd name="connsiteY2" fmla="*/ 82296 h 806260"/>
                  <a:gd name="connsiteX3" fmla="*/ 8942832 w 8942832"/>
                  <a:gd name="connsiteY3" fmla="*/ 806260 h 806260"/>
                  <a:gd name="connsiteX4" fmla="*/ 0 w 8942832"/>
                  <a:gd name="connsiteY4" fmla="*/ 778828 h 806260"/>
                  <a:gd name="connsiteX0" fmla="*/ 0 w 8942832"/>
                  <a:gd name="connsiteY0" fmla="*/ 778828 h 806260"/>
                  <a:gd name="connsiteX1" fmla="*/ 217567 w 8942832"/>
                  <a:gd name="connsiteY1" fmla="*/ 0 h 806260"/>
                  <a:gd name="connsiteX2" fmla="*/ 8825849 w 8942832"/>
                  <a:gd name="connsiteY2" fmla="*/ 100584 h 806260"/>
                  <a:gd name="connsiteX3" fmla="*/ 8942832 w 8942832"/>
                  <a:gd name="connsiteY3" fmla="*/ 806260 h 806260"/>
                  <a:gd name="connsiteX4" fmla="*/ 0 w 8942832"/>
                  <a:gd name="connsiteY4" fmla="*/ 778828 h 806260"/>
                  <a:gd name="connsiteX0" fmla="*/ 0 w 8942832"/>
                  <a:gd name="connsiteY0" fmla="*/ 778828 h 806260"/>
                  <a:gd name="connsiteX1" fmla="*/ 217567 w 8942832"/>
                  <a:gd name="connsiteY1" fmla="*/ 0 h 806260"/>
                  <a:gd name="connsiteX2" fmla="*/ 8844137 w 8942832"/>
                  <a:gd name="connsiteY2" fmla="*/ 82296 h 806260"/>
                  <a:gd name="connsiteX3" fmla="*/ 8942832 w 8942832"/>
                  <a:gd name="connsiteY3" fmla="*/ 806260 h 806260"/>
                  <a:gd name="connsiteX4" fmla="*/ 0 w 8942832"/>
                  <a:gd name="connsiteY4" fmla="*/ 778828 h 806260"/>
                  <a:gd name="connsiteX0" fmla="*/ 0 w 8942832"/>
                  <a:gd name="connsiteY0" fmla="*/ 714820 h 806260"/>
                  <a:gd name="connsiteX1" fmla="*/ 217567 w 8942832"/>
                  <a:gd name="connsiteY1" fmla="*/ 0 h 806260"/>
                  <a:gd name="connsiteX2" fmla="*/ 8844137 w 8942832"/>
                  <a:gd name="connsiteY2" fmla="*/ 82296 h 806260"/>
                  <a:gd name="connsiteX3" fmla="*/ 8942832 w 8942832"/>
                  <a:gd name="connsiteY3" fmla="*/ 806260 h 806260"/>
                  <a:gd name="connsiteX4" fmla="*/ 0 w 8942832"/>
                  <a:gd name="connsiteY4" fmla="*/ 714820 h 806260"/>
                  <a:gd name="connsiteX0" fmla="*/ 0 w 8942832"/>
                  <a:gd name="connsiteY0" fmla="*/ 714820 h 806260"/>
                  <a:gd name="connsiteX1" fmla="*/ 254143 w 8942832"/>
                  <a:gd name="connsiteY1" fmla="*/ 0 h 806260"/>
                  <a:gd name="connsiteX2" fmla="*/ 8844137 w 8942832"/>
                  <a:gd name="connsiteY2" fmla="*/ 82296 h 806260"/>
                  <a:gd name="connsiteX3" fmla="*/ 8942832 w 8942832"/>
                  <a:gd name="connsiteY3" fmla="*/ 806260 h 806260"/>
                  <a:gd name="connsiteX4" fmla="*/ 0 w 8942832"/>
                  <a:gd name="connsiteY4" fmla="*/ 714820 h 80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832" h="806260">
                    <a:moveTo>
                      <a:pt x="0" y="714820"/>
                    </a:moveTo>
                    <a:lnTo>
                      <a:pt x="254143" y="0"/>
                    </a:lnTo>
                    <a:lnTo>
                      <a:pt x="8844137" y="82296"/>
                    </a:lnTo>
                    <a:lnTo>
                      <a:pt x="8942832" y="806260"/>
                    </a:lnTo>
                    <a:lnTo>
                      <a:pt x="0" y="714820"/>
                    </a:lnTo>
                    <a:close/>
                  </a:path>
                </a:pathLst>
              </a:custGeom>
              <a:solidFill>
                <a:srgbClr val="4ECDC4">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8" name="Gruppieren 7">
              <a:extLst>
                <a:ext uri="{FF2B5EF4-FFF2-40B4-BE49-F238E27FC236}">
                  <a16:creationId xmlns:a16="http://schemas.microsoft.com/office/drawing/2014/main" id="{7C411B8E-7782-B743-9A76-DBDE1CAEA1C5}"/>
                </a:ext>
              </a:extLst>
            </p:cNvPr>
            <p:cNvGrpSpPr/>
            <p:nvPr/>
          </p:nvGrpSpPr>
          <p:grpSpPr>
            <a:xfrm>
              <a:off x="848629" y="373133"/>
              <a:ext cx="8266696" cy="1048229"/>
              <a:chOff x="848522" y="4369345"/>
              <a:chExt cx="10262286" cy="1301272"/>
            </a:xfrm>
          </p:grpSpPr>
          <p:sp>
            <p:nvSpPr>
              <p:cNvPr id="9" name="Trapezoid 4">
                <a:extLst>
                  <a:ext uri="{FF2B5EF4-FFF2-40B4-BE49-F238E27FC236}">
                    <a16:creationId xmlns:a16="http://schemas.microsoft.com/office/drawing/2014/main" id="{A954FE9E-BE4A-EC4D-9457-FA323EA6254A}"/>
                  </a:ext>
                </a:extLst>
              </p:cNvPr>
              <p:cNvSpPr/>
              <p:nvPr/>
            </p:nvSpPr>
            <p:spPr>
              <a:xfrm>
                <a:off x="1055688" y="5163873"/>
                <a:ext cx="6673750" cy="506744"/>
              </a:xfrm>
              <a:custGeom>
                <a:avLst/>
                <a:gdLst>
                  <a:gd name="connsiteX0" fmla="*/ 0 w 6516852"/>
                  <a:gd name="connsiteY0" fmla="*/ 631156 h 631156"/>
                  <a:gd name="connsiteX1" fmla="*/ 157789 w 6516852"/>
                  <a:gd name="connsiteY1" fmla="*/ 0 h 631156"/>
                  <a:gd name="connsiteX2" fmla="*/ 6359063 w 6516852"/>
                  <a:gd name="connsiteY2" fmla="*/ 0 h 631156"/>
                  <a:gd name="connsiteX3" fmla="*/ 6516852 w 6516852"/>
                  <a:gd name="connsiteY3" fmla="*/ 631156 h 631156"/>
                  <a:gd name="connsiteX4" fmla="*/ 0 w 6516852"/>
                  <a:gd name="connsiteY4" fmla="*/ 631156 h 631156"/>
                  <a:gd name="connsiteX0" fmla="*/ 52417 w 6569269"/>
                  <a:gd name="connsiteY0" fmla="*/ 662687 h 662687"/>
                  <a:gd name="connsiteX1" fmla="*/ 0 w 6569269"/>
                  <a:gd name="connsiteY1" fmla="*/ 0 h 662687"/>
                  <a:gd name="connsiteX2" fmla="*/ 6411480 w 6569269"/>
                  <a:gd name="connsiteY2" fmla="*/ 31531 h 662687"/>
                  <a:gd name="connsiteX3" fmla="*/ 6569269 w 6569269"/>
                  <a:gd name="connsiteY3" fmla="*/ 662687 h 662687"/>
                  <a:gd name="connsiteX4" fmla="*/ 52417 w 6569269"/>
                  <a:gd name="connsiteY4" fmla="*/ 662687 h 662687"/>
                  <a:gd name="connsiteX0" fmla="*/ 87859 w 6604711"/>
                  <a:gd name="connsiteY0" fmla="*/ 655599 h 655599"/>
                  <a:gd name="connsiteX1" fmla="*/ 0 w 6604711"/>
                  <a:gd name="connsiteY1" fmla="*/ 0 h 655599"/>
                  <a:gd name="connsiteX2" fmla="*/ 6446922 w 6604711"/>
                  <a:gd name="connsiteY2" fmla="*/ 24443 h 655599"/>
                  <a:gd name="connsiteX3" fmla="*/ 6604711 w 6604711"/>
                  <a:gd name="connsiteY3" fmla="*/ 655599 h 655599"/>
                  <a:gd name="connsiteX4" fmla="*/ 87859 w 6604711"/>
                  <a:gd name="connsiteY4" fmla="*/ 655599 h 655599"/>
                  <a:gd name="connsiteX0" fmla="*/ 94947 w 6604711"/>
                  <a:gd name="connsiteY0" fmla="*/ 556362 h 655599"/>
                  <a:gd name="connsiteX1" fmla="*/ 0 w 6604711"/>
                  <a:gd name="connsiteY1" fmla="*/ 0 h 655599"/>
                  <a:gd name="connsiteX2" fmla="*/ 6446922 w 6604711"/>
                  <a:gd name="connsiteY2" fmla="*/ 24443 h 655599"/>
                  <a:gd name="connsiteX3" fmla="*/ 6604711 w 6604711"/>
                  <a:gd name="connsiteY3" fmla="*/ 655599 h 655599"/>
                  <a:gd name="connsiteX4" fmla="*/ 94947 w 6604711"/>
                  <a:gd name="connsiteY4" fmla="*/ 556362 h 655599"/>
                  <a:gd name="connsiteX0" fmla="*/ 94947 w 6673750"/>
                  <a:gd name="connsiteY0" fmla="*/ 556362 h 655599"/>
                  <a:gd name="connsiteX1" fmla="*/ 0 w 6673750"/>
                  <a:gd name="connsiteY1" fmla="*/ 0 h 655599"/>
                  <a:gd name="connsiteX2" fmla="*/ 6673750 w 6673750"/>
                  <a:gd name="connsiteY2" fmla="*/ 31532 h 655599"/>
                  <a:gd name="connsiteX3" fmla="*/ 6604711 w 6673750"/>
                  <a:gd name="connsiteY3" fmla="*/ 655599 h 655599"/>
                  <a:gd name="connsiteX4" fmla="*/ 94947 w 6673750"/>
                  <a:gd name="connsiteY4" fmla="*/ 556362 h 655599"/>
                  <a:gd name="connsiteX0" fmla="*/ 94947 w 6673750"/>
                  <a:gd name="connsiteY0" fmla="*/ 556362 h 563450"/>
                  <a:gd name="connsiteX1" fmla="*/ 0 w 6673750"/>
                  <a:gd name="connsiteY1" fmla="*/ 0 h 563450"/>
                  <a:gd name="connsiteX2" fmla="*/ 6673750 w 6673750"/>
                  <a:gd name="connsiteY2" fmla="*/ 31532 h 563450"/>
                  <a:gd name="connsiteX3" fmla="*/ 6569269 w 6673750"/>
                  <a:gd name="connsiteY3" fmla="*/ 563450 h 563450"/>
                  <a:gd name="connsiteX4" fmla="*/ 94947 w 6673750"/>
                  <a:gd name="connsiteY4" fmla="*/ 556362 h 563450"/>
                  <a:gd name="connsiteX0" fmla="*/ 94947 w 6673750"/>
                  <a:gd name="connsiteY0" fmla="*/ 506744 h 563450"/>
                  <a:gd name="connsiteX1" fmla="*/ 0 w 6673750"/>
                  <a:gd name="connsiteY1" fmla="*/ 0 h 563450"/>
                  <a:gd name="connsiteX2" fmla="*/ 6673750 w 6673750"/>
                  <a:gd name="connsiteY2" fmla="*/ 31532 h 563450"/>
                  <a:gd name="connsiteX3" fmla="*/ 6569269 w 6673750"/>
                  <a:gd name="connsiteY3" fmla="*/ 563450 h 563450"/>
                  <a:gd name="connsiteX4" fmla="*/ 94947 w 6673750"/>
                  <a:gd name="connsiteY4" fmla="*/ 506744 h 563450"/>
                  <a:gd name="connsiteX0" fmla="*/ 94947 w 6673750"/>
                  <a:gd name="connsiteY0" fmla="*/ 506744 h 506744"/>
                  <a:gd name="connsiteX1" fmla="*/ 0 w 6673750"/>
                  <a:gd name="connsiteY1" fmla="*/ 0 h 506744"/>
                  <a:gd name="connsiteX2" fmla="*/ 6673750 w 6673750"/>
                  <a:gd name="connsiteY2" fmla="*/ 31532 h 506744"/>
                  <a:gd name="connsiteX3" fmla="*/ 6569269 w 6673750"/>
                  <a:gd name="connsiteY3" fmla="*/ 492566 h 506744"/>
                  <a:gd name="connsiteX4" fmla="*/ 94947 w 6673750"/>
                  <a:gd name="connsiteY4" fmla="*/ 506744 h 50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3750" h="506744">
                    <a:moveTo>
                      <a:pt x="94947" y="506744"/>
                    </a:moveTo>
                    <a:lnTo>
                      <a:pt x="0" y="0"/>
                    </a:lnTo>
                    <a:lnTo>
                      <a:pt x="6673750" y="31532"/>
                    </a:lnTo>
                    <a:lnTo>
                      <a:pt x="6569269" y="492566"/>
                    </a:lnTo>
                    <a:lnTo>
                      <a:pt x="94947" y="506744"/>
                    </a:lnTo>
                    <a:close/>
                  </a:path>
                </a:pathLst>
              </a:custGeom>
              <a:solidFill>
                <a:srgbClr val="1F1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rapezoid 31">
                <a:extLst>
                  <a:ext uri="{FF2B5EF4-FFF2-40B4-BE49-F238E27FC236}">
                    <a16:creationId xmlns:a16="http://schemas.microsoft.com/office/drawing/2014/main" id="{D8746439-AD89-C942-A5FD-6CE33A970576}"/>
                  </a:ext>
                </a:extLst>
              </p:cNvPr>
              <p:cNvSpPr/>
              <p:nvPr/>
            </p:nvSpPr>
            <p:spPr>
              <a:xfrm rot="10800000">
                <a:off x="848522" y="4369345"/>
                <a:ext cx="10262286" cy="806260"/>
              </a:xfrm>
              <a:custGeom>
                <a:avLst/>
                <a:gdLst>
                  <a:gd name="connsiteX0" fmla="*/ 0 w 9299448"/>
                  <a:gd name="connsiteY0" fmla="*/ 797116 h 797116"/>
                  <a:gd name="connsiteX1" fmla="*/ 199279 w 9299448"/>
                  <a:gd name="connsiteY1" fmla="*/ 0 h 797116"/>
                  <a:gd name="connsiteX2" fmla="*/ 9100169 w 9299448"/>
                  <a:gd name="connsiteY2" fmla="*/ 0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9008729 w 9299448"/>
                  <a:gd name="connsiteY2" fmla="*/ 155448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8807561 w 9299448"/>
                  <a:gd name="connsiteY2" fmla="*/ 82296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8780129 w 9299448"/>
                  <a:gd name="connsiteY2" fmla="*/ 73152 h 797116"/>
                  <a:gd name="connsiteX3" fmla="*/ 9299448 w 9299448"/>
                  <a:gd name="connsiteY3" fmla="*/ 797116 h 797116"/>
                  <a:gd name="connsiteX4" fmla="*/ 0 w 9299448"/>
                  <a:gd name="connsiteY4" fmla="*/ 797116 h 797116"/>
                  <a:gd name="connsiteX0" fmla="*/ 0 w 8805672"/>
                  <a:gd name="connsiteY0" fmla="*/ 797116 h 797116"/>
                  <a:gd name="connsiteX1" fmla="*/ 199279 w 8805672"/>
                  <a:gd name="connsiteY1" fmla="*/ 0 h 797116"/>
                  <a:gd name="connsiteX2" fmla="*/ 8780129 w 8805672"/>
                  <a:gd name="connsiteY2" fmla="*/ 73152 h 797116"/>
                  <a:gd name="connsiteX3" fmla="*/ 8805672 w 8805672"/>
                  <a:gd name="connsiteY3" fmla="*/ 541084 h 797116"/>
                  <a:gd name="connsiteX4" fmla="*/ 0 w 8805672"/>
                  <a:gd name="connsiteY4" fmla="*/ 797116 h 797116"/>
                  <a:gd name="connsiteX0" fmla="*/ 0 w 8951976"/>
                  <a:gd name="connsiteY0" fmla="*/ 797116 h 797116"/>
                  <a:gd name="connsiteX1" fmla="*/ 199279 w 8951976"/>
                  <a:gd name="connsiteY1" fmla="*/ 0 h 797116"/>
                  <a:gd name="connsiteX2" fmla="*/ 8780129 w 8951976"/>
                  <a:gd name="connsiteY2" fmla="*/ 73152 h 797116"/>
                  <a:gd name="connsiteX3" fmla="*/ 8951976 w 8951976"/>
                  <a:gd name="connsiteY3" fmla="*/ 769684 h 797116"/>
                  <a:gd name="connsiteX4" fmla="*/ 0 w 8951976"/>
                  <a:gd name="connsiteY4" fmla="*/ 797116 h 797116"/>
                  <a:gd name="connsiteX0" fmla="*/ 0 w 8842248"/>
                  <a:gd name="connsiteY0" fmla="*/ 714820 h 769684"/>
                  <a:gd name="connsiteX1" fmla="*/ 89551 w 8842248"/>
                  <a:gd name="connsiteY1" fmla="*/ 0 h 769684"/>
                  <a:gd name="connsiteX2" fmla="*/ 8670401 w 8842248"/>
                  <a:gd name="connsiteY2" fmla="*/ 73152 h 769684"/>
                  <a:gd name="connsiteX3" fmla="*/ 8842248 w 8842248"/>
                  <a:gd name="connsiteY3" fmla="*/ 769684 h 769684"/>
                  <a:gd name="connsiteX4" fmla="*/ 0 w 8842248"/>
                  <a:gd name="connsiteY4" fmla="*/ 714820 h 769684"/>
                  <a:gd name="connsiteX0" fmla="*/ 0 w 8979408"/>
                  <a:gd name="connsiteY0" fmla="*/ 769684 h 769684"/>
                  <a:gd name="connsiteX1" fmla="*/ 226711 w 8979408"/>
                  <a:gd name="connsiteY1" fmla="*/ 0 h 769684"/>
                  <a:gd name="connsiteX2" fmla="*/ 8807561 w 8979408"/>
                  <a:gd name="connsiteY2" fmla="*/ 73152 h 769684"/>
                  <a:gd name="connsiteX3" fmla="*/ 8979408 w 8979408"/>
                  <a:gd name="connsiteY3" fmla="*/ 769684 h 769684"/>
                  <a:gd name="connsiteX4" fmla="*/ 0 w 8979408"/>
                  <a:gd name="connsiteY4" fmla="*/ 769684 h 769684"/>
                  <a:gd name="connsiteX0" fmla="*/ 0 w 8979408"/>
                  <a:gd name="connsiteY0" fmla="*/ 696532 h 696532"/>
                  <a:gd name="connsiteX1" fmla="*/ 226711 w 8979408"/>
                  <a:gd name="connsiteY1" fmla="*/ 27432 h 696532"/>
                  <a:gd name="connsiteX2" fmla="*/ 8807561 w 8979408"/>
                  <a:gd name="connsiteY2" fmla="*/ 0 h 696532"/>
                  <a:gd name="connsiteX3" fmla="*/ 8979408 w 8979408"/>
                  <a:gd name="connsiteY3" fmla="*/ 696532 h 696532"/>
                  <a:gd name="connsiteX4" fmla="*/ 0 w 8979408"/>
                  <a:gd name="connsiteY4" fmla="*/ 696532 h 696532"/>
                  <a:gd name="connsiteX0" fmla="*/ 0 w 8979408"/>
                  <a:gd name="connsiteY0" fmla="*/ 778828 h 778828"/>
                  <a:gd name="connsiteX1" fmla="*/ 217567 w 8979408"/>
                  <a:gd name="connsiteY1" fmla="*/ 0 h 778828"/>
                  <a:gd name="connsiteX2" fmla="*/ 8807561 w 8979408"/>
                  <a:gd name="connsiteY2" fmla="*/ 82296 h 778828"/>
                  <a:gd name="connsiteX3" fmla="*/ 8979408 w 8979408"/>
                  <a:gd name="connsiteY3" fmla="*/ 778828 h 778828"/>
                  <a:gd name="connsiteX4" fmla="*/ 0 w 8979408"/>
                  <a:gd name="connsiteY4" fmla="*/ 778828 h 778828"/>
                  <a:gd name="connsiteX0" fmla="*/ 0 w 8942832"/>
                  <a:gd name="connsiteY0" fmla="*/ 778828 h 806260"/>
                  <a:gd name="connsiteX1" fmla="*/ 217567 w 8942832"/>
                  <a:gd name="connsiteY1" fmla="*/ 0 h 806260"/>
                  <a:gd name="connsiteX2" fmla="*/ 8807561 w 8942832"/>
                  <a:gd name="connsiteY2" fmla="*/ 82296 h 806260"/>
                  <a:gd name="connsiteX3" fmla="*/ 8942832 w 8942832"/>
                  <a:gd name="connsiteY3" fmla="*/ 806260 h 806260"/>
                  <a:gd name="connsiteX4" fmla="*/ 0 w 8942832"/>
                  <a:gd name="connsiteY4" fmla="*/ 778828 h 806260"/>
                  <a:gd name="connsiteX0" fmla="*/ 0 w 8942832"/>
                  <a:gd name="connsiteY0" fmla="*/ 778828 h 806260"/>
                  <a:gd name="connsiteX1" fmla="*/ 217567 w 8942832"/>
                  <a:gd name="connsiteY1" fmla="*/ 0 h 806260"/>
                  <a:gd name="connsiteX2" fmla="*/ 8825849 w 8942832"/>
                  <a:gd name="connsiteY2" fmla="*/ 100584 h 806260"/>
                  <a:gd name="connsiteX3" fmla="*/ 8942832 w 8942832"/>
                  <a:gd name="connsiteY3" fmla="*/ 806260 h 806260"/>
                  <a:gd name="connsiteX4" fmla="*/ 0 w 8942832"/>
                  <a:gd name="connsiteY4" fmla="*/ 778828 h 806260"/>
                  <a:gd name="connsiteX0" fmla="*/ 0 w 8942832"/>
                  <a:gd name="connsiteY0" fmla="*/ 778828 h 806260"/>
                  <a:gd name="connsiteX1" fmla="*/ 217567 w 8942832"/>
                  <a:gd name="connsiteY1" fmla="*/ 0 h 806260"/>
                  <a:gd name="connsiteX2" fmla="*/ 8844137 w 8942832"/>
                  <a:gd name="connsiteY2" fmla="*/ 82296 h 806260"/>
                  <a:gd name="connsiteX3" fmla="*/ 8942832 w 8942832"/>
                  <a:gd name="connsiteY3" fmla="*/ 806260 h 806260"/>
                  <a:gd name="connsiteX4" fmla="*/ 0 w 8942832"/>
                  <a:gd name="connsiteY4" fmla="*/ 778828 h 806260"/>
                  <a:gd name="connsiteX0" fmla="*/ 0 w 8942832"/>
                  <a:gd name="connsiteY0" fmla="*/ 714820 h 806260"/>
                  <a:gd name="connsiteX1" fmla="*/ 217567 w 8942832"/>
                  <a:gd name="connsiteY1" fmla="*/ 0 h 806260"/>
                  <a:gd name="connsiteX2" fmla="*/ 8844137 w 8942832"/>
                  <a:gd name="connsiteY2" fmla="*/ 82296 h 806260"/>
                  <a:gd name="connsiteX3" fmla="*/ 8942832 w 8942832"/>
                  <a:gd name="connsiteY3" fmla="*/ 806260 h 806260"/>
                  <a:gd name="connsiteX4" fmla="*/ 0 w 8942832"/>
                  <a:gd name="connsiteY4" fmla="*/ 714820 h 806260"/>
                  <a:gd name="connsiteX0" fmla="*/ 0 w 8942832"/>
                  <a:gd name="connsiteY0" fmla="*/ 714820 h 806260"/>
                  <a:gd name="connsiteX1" fmla="*/ 254143 w 8942832"/>
                  <a:gd name="connsiteY1" fmla="*/ 0 h 806260"/>
                  <a:gd name="connsiteX2" fmla="*/ 8844137 w 8942832"/>
                  <a:gd name="connsiteY2" fmla="*/ 82296 h 806260"/>
                  <a:gd name="connsiteX3" fmla="*/ 8942832 w 8942832"/>
                  <a:gd name="connsiteY3" fmla="*/ 806260 h 806260"/>
                  <a:gd name="connsiteX4" fmla="*/ 0 w 8942832"/>
                  <a:gd name="connsiteY4" fmla="*/ 714820 h 80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2832" h="806260">
                    <a:moveTo>
                      <a:pt x="0" y="714820"/>
                    </a:moveTo>
                    <a:lnTo>
                      <a:pt x="254143" y="0"/>
                    </a:lnTo>
                    <a:lnTo>
                      <a:pt x="8844137" y="82296"/>
                    </a:lnTo>
                    <a:lnTo>
                      <a:pt x="8942832" y="806260"/>
                    </a:lnTo>
                    <a:lnTo>
                      <a:pt x="0" y="714820"/>
                    </a:lnTo>
                    <a:close/>
                  </a:path>
                </a:pathLst>
              </a:custGeom>
              <a:solidFill>
                <a:srgbClr val="4EC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sp>
        <p:nvSpPr>
          <p:cNvPr id="21" name="Titel 10">
            <a:extLst>
              <a:ext uri="{FF2B5EF4-FFF2-40B4-BE49-F238E27FC236}">
                <a16:creationId xmlns:a16="http://schemas.microsoft.com/office/drawing/2014/main" id="{549DFBD6-13D9-394D-831E-BD3163A25E2E}"/>
              </a:ext>
            </a:extLst>
          </p:cNvPr>
          <p:cNvSpPr>
            <a:spLocks noGrp="1"/>
          </p:cNvSpPr>
          <p:nvPr>
            <p:ph type="title" hasCustomPrompt="1"/>
          </p:nvPr>
        </p:nvSpPr>
        <p:spPr>
          <a:xfrm>
            <a:off x="861197" y="782480"/>
            <a:ext cx="6100918" cy="503634"/>
          </a:xfrm>
          <a:prstGeom prst="rect">
            <a:avLst/>
          </a:prstGeom>
        </p:spPr>
        <p:txBody>
          <a:bodyPr anchor="t">
            <a:normAutofit/>
          </a:bodyPr>
          <a:lstStyle>
            <a:lvl1pPr>
              <a:defRPr sz="3000" b="1" i="0">
                <a:solidFill>
                  <a:schemeClr val="bg1"/>
                </a:solidFill>
                <a:latin typeface="Titillium Web SemiBold" pitchFamily="2" charset="77"/>
              </a:defRPr>
            </a:lvl1pPr>
          </a:lstStyle>
          <a:p>
            <a:r>
              <a:rPr lang="de-DE" dirty="0"/>
              <a:t>Hier ist Platz für eine Überschrift</a:t>
            </a:r>
          </a:p>
        </p:txBody>
      </p:sp>
      <p:sp>
        <p:nvSpPr>
          <p:cNvPr id="22" name="Titel 10">
            <a:extLst>
              <a:ext uri="{FF2B5EF4-FFF2-40B4-BE49-F238E27FC236}">
                <a16:creationId xmlns:a16="http://schemas.microsoft.com/office/drawing/2014/main" id="{7CB2D700-FA48-E548-9856-74CDDE4B451B}"/>
              </a:ext>
            </a:extLst>
          </p:cNvPr>
          <p:cNvSpPr txBox="1">
            <a:spLocks/>
          </p:cNvSpPr>
          <p:nvPr userDrawn="1"/>
        </p:nvSpPr>
        <p:spPr>
          <a:xfrm>
            <a:off x="860223" y="1922614"/>
            <a:ext cx="6813445" cy="503634"/>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000" b="1" i="0" kern="1200">
                <a:solidFill>
                  <a:schemeClr val="bg1"/>
                </a:solidFill>
                <a:latin typeface="Titillium Web SemiBold" pitchFamily="2" charset="77"/>
                <a:ea typeface="+mj-ea"/>
                <a:cs typeface="+mj-cs"/>
              </a:defRPr>
            </a:lvl1pPr>
          </a:lstStyle>
          <a:p>
            <a:r>
              <a:rPr lang="de-DE" dirty="0"/>
              <a:t>Hier ist Platz für eine Überschrift</a:t>
            </a:r>
          </a:p>
        </p:txBody>
      </p:sp>
      <p:sp>
        <p:nvSpPr>
          <p:cNvPr id="23" name="Titel 10">
            <a:extLst>
              <a:ext uri="{FF2B5EF4-FFF2-40B4-BE49-F238E27FC236}">
                <a16:creationId xmlns:a16="http://schemas.microsoft.com/office/drawing/2014/main" id="{73DA525D-CF48-AD4D-8103-4A4EAAF773A9}"/>
              </a:ext>
            </a:extLst>
          </p:cNvPr>
          <p:cNvSpPr txBox="1">
            <a:spLocks/>
          </p:cNvSpPr>
          <p:nvPr userDrawn="1"/>
        </p:nvSpPr>
        <p:spPr>
          <a:xfrm>
            <a:off x="860023" y="3054935"/>
            <a:ext cx="6813445" cy="503634"/>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000" b="1" i="0" kern="1200">
                <a:solidFill>
                  <a:schemeClr val="bg1"/>
                </a:solidFill>
                <a:latin typeface="Titillium Web SemiBold" pitchFamily="2" charset="77"/>
                <a:ea typeface="+mj-ea"/>
                <a:cs typeface="+mj-cs"/>
              </a:defRPr>
            </a:lvl1pPr>
          </a:lstStyle>
          <a:p>
            <a:r>
              <a:rPr lang="de-DE" dirty="0"/>
              <a:t>Hier ist Platz für eine Überschrift</a:t>
            </a:r>
          </a:p>
        </p:txBody>
      </p:sp>
      <p:sp>
        <p:nvSpPr>
          <p:cNvPr id="24" name="Titel 10">
            <a:extLst>
              <a:ext uri="{FF2B5EF4-FFF2-40B4-BE49-F238E27FC236}">
                <a16:creationId xmlns:a16="http://schemas.microsoft.com/office/drawing/2014/main" id="{0B6E180B-6F0E-AC46-8172-A82EC9E5D768}"/>
              </a:ext>
            </a:extLst>
          </p:cNvPr>
          <p:cNvSpPr txBox="1">
            <a:spLocks/>
          </p:cNvSpPr>
          <p:nvPr userDrawn="1"/>
        </p:nvSpPr>
        <p:spPr>
          <a:xfrm>
            <a:off x="862343" y="4299781"/>
            <a:ext cx="6813445" cy="503634"/>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000" b="1" i="0" kern="1200">
                <a:solidFill>
                  <a:schemeClr val="bg1"/>
                </a:solidFill>
                <a:latin typeface="Titillium Web SemiBold" pitchFamily="2" charset="77"/>
                <a:ea typeface="+mj-ea"/>
                <a:cs typeface="+mj-cs"/>
              </a:defRPr>
            </a:lvl1pPr>
          </a:lstStyle>
          <a:p>
            <a:r>
              <a:rPr lang="de-DE" dirty="0"/>
              <a:t>Hier ist Platz für eine Überschrift</a:t>
            </a:r>
          </a:p>
        </p:txBody>
      </p:sp>
      <p:sp>
        <p:nvSpPr>
          <p:cNvPr id="25" name="Titel 10">
            <a:extLst>
              <a:ext uri="{FF2B5EF4-FFF2-40B4-BE49-F238E27FC236}">
                <a16:creationId xmlns:a16="http://schemas.microsoft.com/office/drawing/2014/main" id="{204CF0DF-7E32-E64C-8AA5-1500EE6B5543}"/>
              </a:ext>
            </a:extLst>
          </p:cNvPr>
          <p:cNvSpPr txBox="1">
            <a:spLocks/>
          </p:cNvSpPr>
          <p:nvPr userDrawn="1"/>
        </p:nvSpPr>
        <p:spPr>
          <a:xfrm>
            <a:off x="861197" y="5556169"/>
            <a:ext cx="6813445" cy="503634"/>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000" b="1" i="0" kern="1200">
                <a:solidFill>
                  <a:schemeClr val="bg1"/>
                </a:solidFill>
                <a:latin typeface="Titillium Web SemiBold" pitchFamily="2" charset="77"/>
                <a:ea typeface="+mj-ea"/>
                <a:cs typeface="+mj-cs"/>
              </a:defRPr>
            </a:lvl1pPr>
          </a:lstStyle>
          <a:p>
            <a:r>
              <a:rPr lang="de-DE" dirty="0"/>
              <a:t>Hier ist Platz für eine Überschrift</a:t>
            </a:r>
          </a:p>
        </p:txBody>
      </p:sp>
      <p:sp>
        <p:nvSpPr>
          <p:cNvPr id="26" name="Titel 10">
            <a:extLst>
              <a:ext uri="{FF2B5EF4-FFF2-40B4-BE49-F238E27FC236}">
                <a16:creationId xmlns:a16="http://schemas.microsoft.com/office/drawing/2014/main" id="{56A2CD67-EB28-7E43-8DD3-841C8C3C0914}"/>
              </a:ext>
            </a:extLst>
          </p:cNvPr>
          <p:cNvSpPr txBox="1">
            <a:spLocks/>
          </p:cNvSpPr>
          <p:nvPr userDrawn="1"/>
        </p:nvSpPr>
        <p:spPr>
          <a:xfrm>
            <a:off x="1019264" y="1321368"/>
            <a:ext cx="5087026" cy="45222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i="0" kern="1200">
                <a:solidFill>
                  <a:schemeClr val="bg1"/>
                </a:solidFill>
                <a:latin typeface="Titillium Web SemiBold" pitchFamily="2" charset="77"/>
                <a:ea typeface="+mj-ea"/>
                <a:cs typeface="+mj-cs"/>
              </a:defRPr>
            </a:lvl1pPr>
          </a:lstStyle>
          <a:p>
            <a:r>
              <a:rPr lang="de-DE" sz="2200" b="0" i="0" baseline="0" dirty="0">
                <a:latin typeface="Titillium Web Light" pitchFamily="2" charset="77"/>
              </a:rPr>
              <a:t>Hier ist Platz für einen Untertitel</a:t>
            </a:r>
          </a:p>
        </p:txBody>
      </p:sp>
      <p:sp>
        <p:nvSpPr>
          <p:cNvPr id="27" name="Titel 10">
            <a:extLst>
              <a:ext uri="{FF2B5EF4-FFF2-40B4-BE49-F238E27FC236}">
                <a16:creationId xmlns:a16="http://schemas.microsoft.com/office/drawing/2014/main" id="{0BBE38B9-69FB-0D4B-8222-EABCC9DD4E0B}"/>
              </a:ext>
            </a:extLst>
          </p:cNvPr>
          <p:cNvSpPr txBox="1">
            <a:spLocks/>
          </p:cNvSpPr>
          <p:nvPr userDrawn="1"/>
        </p:nvSpPr>
        <p:spPr>
          <a:xfrm>
            <a:off x="1019264" y="2447722"/>
            <a:ext cx="5087026" cy="45222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i="0" kern="1200">
                <a:solidFill>
                  <a:schemeClr val="bg1"/>
                </a:solidFill>
                <a:latin typeface="Titillium Web SemiBold" pitchFamily="2" charset="77"/>
                <a:ea typeface="+mj-ea"/>
                <a:cs typeface="+mj-cs"/>
              </a:defRPr>
            </a:lvl1pPr>
          </a:lstStyle>
          <a:p>
            <a:r>
              <a:rPr lang="de-DE" sz="2200" b="0" i="0" baseline="0" dirty="0">
                <a:latin typeface="Titillium Web Light" pitchFamily="2" charset="77"/>
              </a:rPr>
              <a:t>Hier ist Platz für einen Untertitel</a:t>
            </a:r>
          </a:p>
        </p:txBody>
      </p:sp>
      <p:sp>
        <p:nvSpPr>
          <p:cNvPr id="28" name="Titel 10">
            <a:extLst>
              <a:ext uri="{FF2B5EF4-FFF2-40B4-BE49-F238E27FC236}">
                <a16:creationId xmlns:a16="http://schemas.microsoft.com/office/drawing/2014/main" id="{C3451E87-70A5-FD41-B336-11000D2DA8E2}"/>
              </a:ext>
            </a:extLst>
          </p:cNvPr>
          <p:cNvSpPr txBox="1">
            <a:spLocks/>
          </p:cNvSpPr>
          <p:nvPr userDrawn="1"/>
        </p:nvSpPr>
        <p:spPr>
          <a:xfrm>
            <a:off x="1019264" y="3570504"/>
            <a:ext cx="5087026" cy="45222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i="0" kern="1200">
                <a:solidFill>
                  <a:schemeClr val="bg1"/>
                </a:solidFill>
                <a:latin typeface="Titillium Web SemiBold" pitchFamily="2" charset="77"/>
                <a:ea typeface="+mj-ea"/>
                <a:cs typeface="+mj-cs"/>
              </a:defRPr>
            </a:lvl1pPr>
          </a:lstStyle>
          <a:p>
            <a:r>
              <a:rPr lang="de-DE" sz="2200" b="0" i="0" baseline="0" dirty="0">
                <a:latin typeface="Titillium Web Light" pitchFamily="2" charset="77"/>
              </a:rPr>
              <a:t>Hier ist Platz für einen Untertitel</a:t>
            </a:r>
          </a:p>
        </p:txBody>
      </p:sp>
      <p:sp>
        <p:nvSpPr>
          <p:cNvPr id="29" name="Titel 10">
            <a:extLst>
              <a:ext uri="{FF2B5EF4-FFF2-40B4-BE49-F238E27FC236}">
                <a16:creationId xmlns:a16="http://schemas.microsoft.com/office/drawing/2014/main" id="{F762EEE0-84AD-2249-8D58-4B778AD36526}"/>
              </a:ext>
            </a:extLst>
          </p:cNvPr>
          <p:cNvSpPr txBox="1">
            <a:spLocks/>
          </p:cNvSpPr>
          <p:nvPr userDrawn="1"/>
        </p:nvSpPr>
        <p:spPr>
          <a:xfrm>
            <a:off x="1018788" y="4814351"/>
            <a:ext cx="5087026" cy="45222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i="0" kern="1200">
                <a:solidFill>
                  <a:schemeClr val="bg1"/>
                </a:solidFill>
                <a:latin typeface="Titillium Web SemiBold" pitchFamily="2" charset="77"/>
                <a:ea typeface="+mj-ea"/>
                <a:cs typeface="+mj-cs"/>
              </a:defRPr>
            </a:lvl1pPr>
          </a:lstStyle>
          <a:p>
            <a:r>
              <a:rPr lang="de-DE" sz="2200" b="0" i="0" baseline="0" dirty="0">
                <a:latin typeface="Titillium Web Light" pitchFamily="2" charset="77"/>
              </a:rPr>
              <a:t>Hier ist Platz für einen Untertitel</a:t>
            </a:r>
          </a:p>
        </p:txBody>
      </p:sp>
      <p:sp>
        <p:nvSpPr>
          <p:cNvPr id="30" name="Titel 10">
            <a:extLst>
              <a:ext uri="{FF2B5EF4-FFF2-40B4-BE49-F238E27FC236}">
                <a16:creationId xmlns:a16="http://schemas.microsoft.com/office/drawing/2014/main" id="{527A812E-DC4D-3F43-A391-22C4792E7920}"/>
              </a:ext>
            </a:extLst>
          </p:cNvPr>
          <p:cNvSpPr txBox="1">
            <a:spLocks/>
          </p:cNvSpPr>
          <p:nvPr userDrawn="1"/>
        </p:nvSpPr>
        <p:spPr>
          <a:xfrm>
            <a:off x="1008974" y="6077672"/>
            <a:ext cx="5087026" cy="45222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i="0" kern="1200">
                <a:solidFill>
                  <a:schemeClr val="bg1"/>
                </a:solidFill>
                <a:latin typeface="Titillium Web SemiBold" pitchFamily="2" charset="77"/>
                <a:ea typeface="+mj-ea"/>
                <a:cs typeface="+mj-cs"/>
              </a:defRPr>
            </a:lvl1pPr>
          </a:lstStyle>
          <a:p>
            <a:r>
              <a:rPr lang="de-DE" sz="2200" b="0" i="0" baseline="0" dirty="0">
                <a:latin typeface="Titillium Web Light" pitchFamily="2" charset="77"/>
              </a:rPr>
              <a:t>Hier ist Platz für einen Untertitel</a:t>
            </a:r>
          </a:p>
        </p:txBody>
      </p:sp>
    </p:spTree>
    <p:extLst>
      <p:ext uri="{BB962C8B-B14F-4D97-AF65-F5344CB8AC3E}">
        <p14:creationId xmlns:p14="http://schemas.microsoft.com/office/powerpoint/2010/main" val="23034525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9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amp; Inhalt 1zlg links">
    <p:spTree>
      <p:nvGrpSpPr>
        <p:cNvPr id="1" name=""/>
        <p:cNvGrpSpPr/>
        <p:nvPr/>
      </p:nvGrpSpPr>
      <p:grpSpPr>
        <a:xfrm>
          <a:off x="0" y="0"/>
          <a:ext cx="0" cy="0"/>
          <a:chOff x="0" y="0"/>
          <a:chExt cx="0" cy="0"/>
        </a:xfrm>
      </p:grpSpPr>
      <p:sp>
        <p:nvSpPr>
          <p:cNvPr id="6" name="Trapezoid 31">
            <a:extLst>
              <a:ext uri="{FF2B5EF4-FFF2-40B4-BE49-F238E27FC236}">
                <a16:creationId xmlns:a16="http://schemas.microsoft.com/office/drawing/2014/main" id="{A162A799-20BA-0540-9ADC-1E32CC34F82E}"/>
              </a:ext>
            </a:extLst>
          </p:cNvPr>
          <p:cNvSpPr/>
          <p:nvPr userDrawn="1"/>
        </p:nvSpPr>
        <p:spPr>
          <a:xfrm rot="10800000">
            <a:off x="488669" y="597413"/>
            <a:ext cx="7442167" cy="559689"/>
          </a:xfrm>
          <a:custGeom>
            <a:avLst/>
            <a:gdLst>
              <a:gd name="connsiteX0" fmla="*/ 0 w 9299448"/>
              <a:gd name="connsiteY0" fmla="*/ 797116 h 797116"/>
              <a:gd name="connsiteX1" fmla="*/ 199279 w 9299448"/>
              <a:gd name="connsiteY1" fmla="*/ 0 h 797116"/>
              <a:gd name="connsiteX2" fmla="*/ 9100169 w 9299448"/>
              <a:gd name="connsiteY2" fmla="*/ 0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9008729 w 9299448"/>
              <a:gd name="connsiteY2" fmla="*/ 155448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8807561 w 9299448"/>
              <a:gd name="connsiteY2" fmla="*/ 82296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8780129 w 9299448"/>
              <a:gd name="connsiteY2" fmla="*/ 73152 h 797116"/>
              <a:gd name="connsiteX3" fmla="*/ 9299448 w 9299448"/>
              <a:gd name="connsiteY3" fmla="*/ 797116 h 797116"/>
              <a:gd name="connsiteX4" fmla="*/ 0 w 9299448"/>
              <a:gd name="connsiteY4" fmla="*/ 797116 h 797116"/>
              <a:gd name="connsiteX0" fmla="*/ 0 w 8805672"/>
              <a:gd name="connsiteY0" fmla="*/ 797116 h 797116"/>
              <a:gd name="connsiteX1" fmla="*/ 199279 w 8805672"/>
              <a:gd name="connsiteY1" fmla="*/ 0 h 797116"/>
              <a:gd name="connsiteX2" fmla="*/ 8780129 w 8805672"/>
              <a:gd name="connsiteY2" fmla="*/ 73152 h 797116"/>
              <a:gd name="connsiteX3" fmla="*/ 8805672 w 8805672"/>
              <a:gd name="connsiteY3" fmla="*/ 541084 h 797116"/>
              <a:gd name="connsiteX4" fmla="*/ 0 w 8805672"/>
              <a:gd name="connsiteY4" fmla="*/ 797116 h 797116"/>
              <a:gd name="connsiteX0" fmla="*/ 0 w 8951976"/>
              <a:gd name="connsiteY0" fmla="*/ 797116 h 797116"/>
              <a:gd name="connsiteX1" fmla="*/ 199279 w 8951976"/>
              <a:gd name="connsiteY1" fmla="*/ 0 h 797116"/>
              <a:gd name="connsiteX2" fmla="*/ 8780129 w 8951976"/>
              <a:gd name="connsiteY2" fmla="*/ 73152 h 797116"/>
              <a:gd name="connsiteX3" fmla="*/ 8951976 w 8951976"/>
              <a:gd name="connsiteY3" fmla="*/ 769684 h 797116"/>
              <a:gd name="connsiteX4" fmla="*/ 0 w 8951976"/>
              <a:gd name="connsiteY4" fmla="*/ 797116 h 797116"/>
              <a:gd name="connsiteX0" fmla="*/ 0 w 8842248"/>
              <a:gd name="connsiteY0" fmla="*/ 714820 h 769684"/>
              <a:gd name="connsiteX1" fmla="*/ 89551 w 8842248"/>
              <a:gd name="connsiteY1" fmla="*/ 0 h 769684"/>
              <a:gd name="connsiteX2" fmla="*/ 8670401 w 8842248"/>
              <a:gd name="connsiteY2" fmla="*/ 73152 h 769684"/>
              <a:gd name="connsiteX3" fmla="*/ 8842248 w 8842248"/>
              <a:gd name="connsiteY3" fmla="*/ 769684 h 769684"/>
              <a:gd name="connsiteX4" fmla="*/ 0 w 8842248"/>
              <a:gd name="connsiteY4" fmla="*/ 714820 h 769684"/>
              <a:gd name="connsiteX0" fmla="*/ 0 w 8979408"/>
              <a:gd name="connsiteY0" fmla="*/ 769684 h 769684"/>
              <a:gd name="connsiteX1" fmla="*/ 226711 w 8979408"/>
              <a:gd name="connsiteY1" fmla="*/ 0 h 769684"/>
              <a:gd name="connsiteX2" fmla="*/ 8807561 w 8979408"/>
              <a:gd name="connsiteY2" fmla="*/ 73152 h 769684"/>
              <a:gd name="connsiteX3" fmla="*/ 8979408 w 8979408"/>
              <a:gd name="connsiteY3" fmla="*/ 769684 h 769684"/>
              <a:gd name="connsiteX4" fmla="*/ 0 w 8979408"/>
              <a:gd name="connsiteY4" fmla="*/ 769684 h 769684"/>
              <a:gd name="connsiteX0" fmla="*/ 0 w 8979408"/>
              <a:gd name="connsiteY0" fmla="*/ 696532 h 696532"/>
              <a:gd name="connsiteX1" fmla="*/ 226711 w 8979408"/>
              <a:gd name="connsiteY1" fmla="*/ 27432 h 696532"/>
              <a:gd name="connsiteX2" fmla="*/ 8807561 w 8979408"/>
              <a:gd name="connsiteY2" fmla="*/ 0 h 696532"/>
              <a:gd name="connsiteX3" fmla="*/ 8979408 w 8979408"/>
              <a:gd name="connsiteY3" fmla="*/ 696532 h 696532"/>
              <a:gd name="connsiteX4" fmla="*/ 0 w 8979408"/>
              <a:gd name="connsiteY4" fmla="*/ 696532 h 696532"/>
              <a:gd name="connsiteX0" fmla="*/ 0 w 8979408"/>
              <a:gd name="connsiteY0" fmla="*/ 778828 h 778828"/>
              <a:gd name="connsiteX1" fmla="*/ 217567 w 8979408"/>
              <a:gd name="connsiteY1" fmla="*/ 0 h 778828"/>
              <a:gd name="connsiteX2" fmla="*/ 8807561 w 8979408"/>
              <a:gd name="connsiteY2" fmla="*/ 82296 h 778828"/>
              <a:gd name="connsiteX3" fmla="*/ 8979408 w 8979408"/>
              <a:gd name="connsiteY3" fmla="*/ 778828 h 778828"/>
              <a:gd name="connsiteX4" fmla="*/ 0 w 8979408"/>
              <a:gd name="connsiteY4" fmla="*/ 778828 h 778828"/>
              <a:gd name="connsiteX0" fmla="*/ 0 w 8942832"/>
              <a:gd name="connsiteY0" fmla="*/ 778828 h 806260"/>
              <a:gd name="connsiteX1" fmla="*/ 217567 w 8942832"/>
              <a:gd name="connsiteY1" fmla="*/ 0 h 806260"/>
              <a:gd name="connsiteX2" fmla="*/ 8807561 w 8942832"/>
              <a:gd name="connsiteY2" fmla="*/ 82296 h 806260"/>
              <a:gd name="connsiteX3" fmla="*/ 8942832 w 8942832"/>
              <a:gd name="connsiteY3" fmla="*/ 806260 h 806260"/>
              <a:gd name="connsiteX4" fmla="*/ 0 w 8942832"/>
              <a:gd name="connsiteY4" fmla="*/ 778828 h 806260"/>
              <a:gd name="connsiteX0" fmla="*/ 0 w 8942832"/>
              <a:gd name="connsiteY0" fmla="*/ 778828 h 806260"/>
              <a:gd name="connsiteX1" fmla="*/ 217567 w 8942832"/>
              <a:gd name="connsiteY1" fmla="*/ 0 h 806260"/>
              <a:gd name="connsiteX2" fmla="*/ 8825849 w 8942832"/>
              <a:gd name="connsiteY2" fmla="*/ 100584 h 806260"/>
              <a:gd name="connsiteX3" fmla="*/ 8942832 w 8942832"/>
              <a:gd name="connsiteY3" fmla="*/ 806260 h 806260"/>
              <a:gd name="connsiteX4" fmla="*/ 0 w 8942832"/>
              <a:gd name="connsiteY4" fmla="*/ 778828 h 806260"/>
              <a:gd name="connsiteX0" fmla="*/ 0 w 8942832"/>
              <a:gd name="connsiteY0" fmla="*/ 778828 h 806260"/>
              <a:gd name="connsiteX1" fmla="*/ 217567 w 8942832"/>
              <a:gd name="connsiteY1" fmla="*/ 0 h 806260"/>
              <a:gd name="connsiteX2" fmla="*/ 8844137 w 8942832"/>
              <a:gd name="connsiteY2" fmla="*/ 82296 h 806260"/>
              <a:gd name="connsiteX3" fmla="*/ 8942832 w 8942832"/>
              <a:gd name="connsiteY3" fmla="*/ 806260 h 806260"/>
              <a:gd name="connsiteX4" fmla="*/ 0 w 8942832"/>
              <a:gd name="connsiteY4" fmla="*/ 778828 h 806260"/>
              <a:gd name="connsiteX0" fmla="*/ 0 w 8942832"/>
              <a:gd name="connsiteY0" fmla="*/ 714820 h 806260"/>
              <a:gd name="connsiteX1" fmla="*/ 217567 w 8942832"/>
              <a:gd name="connsiteY1" fmla="*/ 0 h 806260"/>
              <a:gd name="connsiteX2" fmla="*/ 8844137 w 8942832"/>
              <a:gd name="connsiteY2" fmla="*/ 82296 h 806260"/>
              <a:gd name="connsiteX3" fmla="*/ 8942832 w 8942832"/>
              <a:gd name="connsiteY3" fmla="*/ 806260 h 806260"/>
              <a:gd name="connsiteX4" fmla="*/ 0 w 8942832"/>
              <a:gd name="connsiteY4" fmla="*/ 714820 h 806260"/>
              <a:gd name="connsiteX0" fmla="*/ 0 w 8942832"/>
              <a:gd name="connsiteY0" fmla="*/ 714820 h 806260"/>
              <a:gd name="connsiteX1" fmla="*/ 254143 w 8942832"/>
              <a:gd name="connsiteY1" fmla="*/ 0 h 806260"/>
              <a:gd name="connsiteX2" fmla="*/ 8844137 w 8942832"/>
              <a:gd name="connsiteY2" fmla="*/ 82296 h 806260"/>
              <a:gd name="connsiteX3" fmla="*/ 8942832 w 8942832"/>
              <a:gd name="connsiteY3" fmla="*/ 806260 h 806260"/>
              <a:gd name="connsiteX4" fmla="*/ 0 w 8942832"/>
              <a:gd name="connsiteY4" fmla="*/ 714820 h 806260"/>
              <a:gd name="connsiteX0" fmla="*/ 0 w 8985686"/>
              <a:gd name="connsiteY0" fmla="*/ 773237 h 806260"/>
              <a:gd name="connsiteX1" fmla="*/ 296997 w 8985686"/>
              <a:gd name="connsiteY1" fmla="*/ 0 h 806260"/>
              <a:gd name="connsiteX2" fmla="*/ 8886991 w 8985686"/>
              <a:gd name="connsiteY2" fmla="*/ 82296 h 806260"/>
              <a:gd name="connsiteX3" fmla="*/ 8985686 w 8985686"/>
              <a:gd name="connsiteY3" fmla="*/ 806260 h 806260"/>
              <a:gd name="connsiteX4" fmla="*/ 0 w 8985686"/>
              <a:gd name="connsiteY4" fmla="*/ 773237 h 806260"/>
              <a:gd name="connsiteX0" fmla="*/ 0 w 8985686"/>
              <a:gd name="connsiteY0" fmla="*/ 860861 h 893884"/>
              <a:gd name="connsiteX1" fmla="*/ 154150 w 8985686"/>
              <a:gd name="connsiteY1" fmla="*/ 0 h 893884"/>
              <a:gd name="connsiteX2" fmla="*/ 8886991 w 8985686"/>
              <a:gd name="connsiteY2" fmla="*/ 169920 h 893884"/>
              <a:gd name="connsiteX3" fmla="*/ 8985686 w 8985686"/>
              <a:gd name="connsiteY3" fmla="*/ 893884 h 893884"/>
              <a:gd name="connsiteX4" fmla="*/ 0 w 8985686"/>
              <a:gd name="connsiteY4" fmla="*/ 860861 h 893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5686" h="893884">
                <a:moveTo>
                  <a:pt x="0" y="860861"/>
                </a:moveTo>
                <a:lnTo>
                  <a:pt x="154150" y="0"/>
                </a:lnTo>
                <a:lnTo>
                  <a:pt x="8886991" y="169920"/>
                </a:lnTo>
                <a:lnTo>
                  <a:pt x="8985686" y="893884"/>
                </a:lnTo>
                <a:lnTo>
                  <a:pt x="0" y="860861"/>
                </a:lnTo>
                <a:close/>
              </a:path>
            </a:pathLst>
          </a:custGeom>
          <a:solidFill>
            <a:srgbClr val="4EC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platzhalter 27">
            <a:extLst>
              <a:ext uri="{FF2B5EF4-FFF2-40B4-BE49-F238E27FC236}">
                <a16:creationId xmlns:a16="http://schemas.microsoft.com/office/drawing/2014/main" id="{B2161297-9BC8-3E49-A5EB-1F4268B46AA9}"/>
              </a:ext>
            </a:extLst>
          </p:cNvPr>
          <p:cNvSpPr>
            <a:spLocks noGrp="1"/>
          </p:cNvSpPr>
          <p:nvPr>
            <p:ph type="body" sz="quarter" idx="14" hasCustomPrompt="1"/>
          </p:nvPr>
        </p:nvSpPr>
        <p:spPr>
          <a:xfrm>
            <a:off x="979687" y="1765300"/>
            <a:ext cx="5926901" cy="367188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Symbol" pitchFamily="2" charset="2"/>
              <a:buNone/>
              <a:tabLst/>
              <a:defRPr lang="de-DE" sz="2200" b="0" i="0" smtClean="0">
                <a:solidFill>
                  <a:srgbClr val="1F1E3A"/>
                </a:solidFill>
                <a:effectLst/>
                <a:latin typeface="Titillium Web" panose="00000500000000000000" pitchFamily="2" charset="0"/>
              </a:defRPr>
            </a:lvl1pPr>
          </a:lstStyle>
          <a:p>
            <a:r>
              <a:rPr lang="de-DE" dirty="0" err="1">
                <a:solidFill>
                  <a:srgbClr val="2A274C"/>
                </a:solidFill>
                <a:effectLst/>
                <a:latin typeface="Titillium Web" pitchFamily="2" charset="77"/>
              </a:rPr>
              <a:t>To</a:t>
            </a:r>
            <a:r>
              <a:rPr lang="de-DE" dirty="0">
                <a:solidFill>
                  <a:srgbClr val="2A274C"/>
                </a:solidFill>
                <a:effectLst/>
                <a:latin typeface="Titillium Web" pitchFamily="2" charset="77"/>
              </a:rPr>
              <a:t> cum </a:t>
            </a:r>
            <a:r>
              <a:rPr lang="de-DE" dirty="0" err="1">
                <a:solidFill>
                  <a:srgbClr val="2A274C"/>
                </a:solidFill>
                <a:effectLst/>
                <a:latin typeface="Titillium Web" pitchFamily="2" charset="77"/>
              </a:rPr>
              <a:t>aut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idendam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quosam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utate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sit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apitatquunt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facessu</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ntotassequos</a:t>
            </a:r>
            <a:r>
              <a:rPr lang="de-DE" dirty="0">
                <a:solidFill>
                  <a:srgbClr val="2A274C"/>
                </a:solidFill>
                <a:effectLst/>
                <a:latin typeface="Titillium Web" pitchFamily="2" charset="77"/>
              </a:rPr>
              <a:t> et </a:t>
            </a:r>
            <a:r>
              <a:rPr lang="de-DE" dirty="0" err="1">
                <a:solidFill>
                  <a:srgbClr val="2A274C"/>
                </a:solidFill>
                <a:effectLst/>
                <a:latin typeface="Titillium Web" pitchFamily="2" charset="77"/>
              </a:rPr>
              <a:t>imil</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inim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deligenihic</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tecus</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moluptu</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restis</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re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volore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sum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aut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utem</a:t>
            </a:r>
            <a:r>
              <a:rPr lang="de-DE" dirty="0">
                <a:solidFill>
                  <a:srgbClr val="2A274C"/>
                </a:solidFill>
                <a:effectLst/>
                <a:latin typeface="Titillium Web" pitchFamily="2" charset="77"/>
              </a:rPr>
              <a:t> am </a:t>
            </a:r>
            <a:r>
              <a:rPr lang="de-DE" dirty="0" err="1">
                <a:solidFill>
                  <a:srgbClr val="2A274C"/>
                </a:solidFill>
                <a:effectLst/>
                <a:latin typeface="Titillium Web" pitchFamily="2" charset="77"/>
              </a:rPr>
              <a:t>dolo</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inissequat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quiae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num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quaera</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qui</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seditatum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id</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dolor</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aut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facitin</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numquassequi</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blam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quiam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velit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rent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ut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estisquunt</a:t>
            </a:r>
            <a:r>
              <a:rPr lang="de-DE" dirty="0">
                <a:solidFill>
                  <a:srgbClr val="2A274C"/>
                </a:solidFill>
                <a:effectLst/>
                <a:latin typeface="Titillium Web" pitchFamily="2" charset="77"/>
              </a:rPr>
              <a:t> et </a:t>
            </a:r>
            <a:r>
              <a:rPr lang="de-DE" dirty="0" err="1">
                <a:solidFill>
                  <a:srgbClr val="2A274C"/>
                </a:solidFill>
                <a:effectLst/>
                <a:latin typeface="Titillium Web" pitchFamily="2" charset="77"/>
              </a:rPr>
              <a:t>re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intiaep</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eristemodis</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doloreptibus</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estrund</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untempo</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ribusa</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dolorrunt</a:t>
            </a:r>
            <a:r>
              <a:rPr lang="de-DE" dirty="0">
                <a:solidFill>
                  <a:srgbClr val="2A274C"/>
                </a:solidFill>
                <a:effectLst/>
                <a:latin typeface="Titillium Web" pitchFamily="2" charset="77"/>
              </a:rPr>
              <a:t> di </a:t>
            </a:r>
            <a:r>
              <a:rPr lang="de-DE" dirty="0" err="1">
                <a:solidFill>
                  <a:srgbClr val="2A274C"/>
                </a:solidFill>
                <a:effectLst/>
                <a:latin typeface="Titillium Web" pitchFamily="2" charset="77"/>
              </a:rPr>
              <a:t>dolor</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aut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ditas</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soluptae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natem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iur</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modignatur</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secae</a:t>
            </a:r>
            <a:r>
              <a:rPr lang="de-DE" dirty="0">
                <a:solidFill>
                  <a:srgbClr val="2A274C"/>
                </a:solidFill>
                <a:effectLst/>
                <a:latin typeface="Titillium Web" pitchFamily="2" charset="77"/>
              </a:rPr>
              <a:t>. Et </a:t>
            </a:r>
            <a:r>
              <a:rPr lang="de-DE" dirty="0" err="1">
                <a:solidFill>
                  <a:srgbClr val="2A274C"/>
                </a:solidFill>
                <a:effectLst/>
                <a:latin typeface="Titillium Web" pitchFamily="2" charset="77"/>
              </a:rPr>
              <a:t>quiam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laborestem</a:t>
            </a:r>
            <a:r>
              <a:rPr lang="de-DE" dirty="0">
                <a:solidFill>
                  <a:srgbClr val="2A274C"/>
                </a:solidFill>
                <a:effectLst/>
                <a:latin typeface="Titillium Web" pitchFamily="2" charset="77"/>
              </a:rPr>
              <a:t>. At </a:t>
            </a:r>
            <a:r>
              <a:rPr lang="de-DE" dirty="0" err="1">
                <a:solidFill>
                  <a:srgbClr val="2A274C"/>
                </a:solidFill>
                <a:effectLst/>
                <a:latin typeface="Titillium Web" pitchFamily="2" charset="77"/>
              </a:rPr>
              <a:t>ant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dest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quias</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nusamus</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sunt</a:t>
            </a:r>
            <a:endParaRPr lang="de-DE" dirty="0">
              <a:solidFill>
                <a:srgbClr val="2A274C"/>
              </a:solidFill>
              <a:effectLst/>
              <a:latin typeface="Titillium Web" pitchFamily="2" charset="77"/>
            </a:endParaRPr>
          </a:p>
        </p:txBody>
      </p:sp>
      <p:sp>
        <p:nvSpPr>
          <p:cNvPr id="33" name="Textplatzhalter 27">
            <a:extLst>
              <a:ext uri="{FF2B5EF4-FFF2-40B4-BE49-F238E27FC236}">
                <a16:creationId xmlns:a16="http://schemas.microsoft.com/office/drawing/2014/main" id="{AB70659B-3DE7-9849-873F-D61738C19D89}"/>
              </a:ext>
            </a:extLst>
          </p:cNvPr>
          <p:cNvSpPr>
            <a:spLocks noGrp="1"/>
          </p:cNvSpPr>
          <p:nvPr>
            <p:ph type="body" sz="quarter" idx="16" hasCustomPrompt="1"/>
          </p:nvPr>
        </p:nvSpPr>
        <p:spPr>
          <a:xfrm>
            <a:off x="7540971" y="5162132"/>
            <a:ext cx="4478851" cy="489352"/>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Symbol" pitchFamily="2" charset="2"/>
              <a:buNone/>
              <a:tabLst/>
              <a:defRPr lang="de-DE" sz="1500" b="0" i="0" smtClean="0">
                <a:solidFill>
                  <a:srgbClr val="1F1E3A"/>
                </a:solidFill>
                <a:effectLst/>
              </a:defRPr>
            </a:lvl1pPr>
          </a:lstStyle>
          <a:p>
            <a:r>
              <a:rPr lang="de-DE" dirty="0" err="1">
                <a:solidFill>
                  <a:srgbClr val="2A274C"/>
                </a:solidFill>
                <a:effectLst/>
                <a:latin typeface="Titillium Web" pitchFamily="2" charset="77"/>
              </a:rPr>
              <a:t>To</a:t>
            </a:r>
            <a:r>
              <a:rPr lang="de-DE" dirty="0">
                <a:solidFill>
                  <a:srgbClr val="2A274C"/>
                </a:solidFill>
                <a:effectLst/>
                <a:latin typeface="Titillium Web" pitchFamily="2" charset="77"/>
              </a:rPr>
              <a:t> cum </a:t>
            </a:r>
            <a:r>
              <a:rPr lang="de-DE" dirty="0" err="1">
                <a:solidFill>
                  <a:srgbClr val="2A274C"/>
                </a:solidFill>
                <a:effectLst/>
                <a:latin typeface="Titillium Web" pitchFamily="2" charset="77"/>
              </a:rPr>
              <a:t>aut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idendam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quosam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utate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sit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apitatquunt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facessu</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ntotassequos</a:t>
            </a:r>
            <a:r>
              <a:rPr lang="de-DE" dirty="0">
                <a:solidFill>
                  <a:srgbClr val="2A274C"/>
                </a:solidFill>
                <a:effectLst/>
                <a:latin typeface="Titillium Web" pitchFamily="2" charset="77"/>
              </a:rPr>
              <a:t> et </a:t>
            </a:r>
            <a:r>
              <a:rPr lang="de-DE" dirty="0" err="1">
                <a:solidFill>
                  <a:srgbClr val="2A274C"/>
                </a:solidFill>
                <a:effectLst/>
                <a:latin typeface="Titillium Web" pitchFamily="2" charset="77"/>
              </a:rPr>
              <a:t>imil</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inim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deligenihic</a:t>
            </a:r>
            <a:endParaRPr lang="de-DE" dirty="0">
              <a:solidFill>
                <a:srgbClr val="2A274C"/>
              </a:solidFill>
              <a:effectLst/>
              <a:latin typeface="Titillium Web" pitchFamily="2" charset="77"/>
            </a:endParaRPr>
          </a:p>
        </p:txBody>
      </p:sp>
      <p:sp>
        <p:nvSpPr>
          <p:cNvPr id="13" name="Titel 10">
            <a:extLst>
              <a:ext uri="{FF2B5EF4-FFF2-40B4-BE49-F238E27FC236}">
                <a16:creationId xmlns:a16="http://schemas.microsoft.com/office/drawing/2014/main" id="{35DBE55D-E2F1-6B4F-830A-3E770A8979A7}"/>
              </a:ext>
            </a:extLst>
          </p:cNvPr>
          <p:cNvSpPr>
            <a:spLocks noGrp="1"/>
          </p:cNvSpPr>
          <p:nvPr>
            <p:ph type="title" hasCustomPrompt="1"/>
          </p:nvPr>
        </p:nvSpPr>
        <p:spPr>
          <a:xfrm>
            <a:off x="488671" y="629584"/>
            <a:ext cx="10515600" cy="424859"/>
          </a:xfrm>
          <a:prstGeom prst="rect">
            <a:avLst/>
          </a:prstGeom>
        </p:spPr>
        <p:txBody>
          <a:bodyPr anchor="t">
            <a:normAutofit/>
          </a:bodyPr>
          <a:lstStyle>
            <a:lvl1pPr>
              <a:defRPr sz="3000" b="1" i="0">
                <a:solidFill>
                  <a:schemeClr val="bg1"/>
                </a:solidFill>
                <a:latin typeface="Titillium Web SemiBold" pitchFamily="2" charset="77"/>
              </a:defRPr>
            </a:lvl1pPr>
          </a:lstStyle>
          <a:p>
            <a:r>
              <a:rPr lang="de-DE" dirty="0"/>
              <a:t>Hier ist Platz für eine Überschrift</a:t>
            </a:r>
          </a:p>
        </p:txBody>
      </p:sp>
      <p:sp>
        <p:nvSpPr>
          <p:cNvPr id="8" name="Bildplatzhalter 29">
            <a:extLst>
              <a:ext uri="{FF2B5EF4-FFF2-40B4-BE49-F238E27FC236}">
                <a16:creationId xmlns:a16="http://schemas.microsoft.com/office/drawing/2014/main" id="{BC38F105-E58D-F24E-8618-E73526CF4203}"/>
              </a:ext>
            </a:extLst>
          </p:cNvPr>
          <p:cNvSpPr>
            <a:spLocks noGrp="1"/>
          </p:cNvSpPr>
          <p:nvPr>
            <p:ph type="pic" sz="quarter" idx="15"/>
          </p:nvPr>
        </p:nvSpPr>
        <p:spPr>
          <a:xfrm>
            <a:off x="7635742" y="2245259"/>
            <a:ext cx="4292600" cy="2766718"/>
          </a:xfrm>
          <a:prstGeom prst="rect">
            <a:avLst/>
          </a:prstGeom>
          <a:solidFill>
            <a:schemeClr val="bg1"/>
          </a:solidFill>
        </p:spPr>
        <p:txBody>
          <a:bodyPr/>
          <a:lstStyle>
            <a:lvl1pPr>
              <a:defRPr>
                <a:noFill/>
              </a:defRPr>
            </a:lvl1pPr>
          </a:lstStyle>
          <a:p>
            <a:endParaRPr lang="de-DE" dirty="0"/>
          </a:p>
        </p:txBody>
      </p:sp>
    </p:spTree>
    <p:extLst>
      <p:ext uri="{BB962C8B-B14F-4D97-AF65-F5344CB8AC3E}">
        <p14:creationId xmlns:p14="http://schemas.microsoft.com/office/powerpoint/2010/main" val="390398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amp; Inhalt 1zlg rechts">
    <p:spTree>
      <p:nvGrpSpPr>
        <p:cNvPr id="1" name=""/>
        <p:cNvGrpSpPr/>
        <p:nvPr/>
      </p:nvGrpSpPr>
      <p:grpSpPr>
        <a:xfrm>
          <a:off x="0" y="0"/>
          <a:ext cx="0" cy="0"/>
          <a:chOff x="0" y="0"/>
          <a:chExt cx="0" cy="0"/>
        </a:xfrm>
      </p:grpSpPr>
      <p:sp>
        <p:nvSpPr>
          <p:cNvPr id="10" name="Trapezoid 31">
            <a:extLst>
              <a:ext uri="{FF2B5EF4-FFF2-40B4-BE49-F238E27FC236}">
                <a16:creationId xmlns:a16="http://schemas.microsoft.com/office/drawing/2014/main" id="{52B58809-26D4-D845-B285-7CF9E6D18166}"/>
              </a:ext>
            </a:extLst>
          </p:cNvPr>
          <p:cNvSpPr/>
          <p:nvPr userDrawn="1"/>
        </p:nvSpPr>
        <p:spPr>
          <a:xfrm rot="10800000" flipH="1">
            <a:off x="5407634" y="617328"/>
            <a:ext cx="6323712" cy="1086419"/>
          </a:xfrm>
          <a:custGeom>
            <a:avLst/>
            <a:gdLst>
              <a:gd name="connsiteX0" fmla="*/ 0 w 9299448"/>
              <a:gd name="connsiteY0" fmla="*/ 797116 h 797116"/>
              <a:gd name="connsiteX1" fmla="*/ 199279 w 9299448"/>
              <a:gd name="connsiteY1" fmla="*/ 0 h 797116"/>
              <a:gd name="connsiteX2" fmla="*/ 9100169 w 9299448"/>
              <a:gd name="connsiteY2" fmla="*/ 0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9008729 w 9299448"/>
              <a:gd name="connsiteY2" fmla="*/ 155448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8807561 w 9299448"/>
              <a:gd name="connsiteY2" fmla="*/ 82296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8780129 w 9299448"/>
              <a:gd name="connsiteY2" fmla="*/ 73152 h 797116"/>
              <a:gd name="connsiteX3" fmla="*/ 9299448 w 9299448"/>
              <a:gd name="connsiteY3" fmla="*/ 797116 h 797116"/>
              <a:gd name="connsiteX4" fmla="*/ 0 w 9299448"/>
              <a:gd name="connsiteY4" fmla="*/ 797116 h 797116"/>
              <a:gd name="connsiteX0" fmla="*/ 0 w 8805672"/>
              <a:gd name="connsiteY0" fmla="*/ 797116 h 797116"/>
              <a:gd name="connsiteX1" fmla="*/ 199279 w 8805672"/>
              <a:gd name="connsiteY1" fmla="*/ 0 h 797116"/>
              <a:gd name="connsiteX2" fmla="*/ 8780129 w 8805672"/>
              <a:gd name="connsiteY2" fmla="*/ 73152 h 797116"/>
              <a:gd name="connsiteX3" fmla="*/ 8805672 w 8805672"/>
              <a:gd name="connsiteY3" fmla="*/ 541084 h 797116"/>
              <a:gd name="connsiteX4" fmla="*/ 0 w 8805672"/>
              <a:gd name="connsiteY4" fmla="*/ 797116 h 797116"/>
              <a:gd name="connsiteX0" fmla="*/ 0 w 8951976"/>
              <a:gd name="connsiteY0" fmla="*/ 797116 h 797116"/>
              <a:gd name="connsiteX1" fmla="*/ 199279 w 8951976"/>
              <a:gd name="connsiteY1" fmla="*/ 0 h 797116"/>
              <a:gd name="connsiteX2" fmla="*/ 8780129 w 8951976"/>
              <a:gd name="connsiteY2" fmla="*/ 73152 h 797116"/>
              <a:gd name="connsiteX3" fmla="*/ 8951976 w 8951976"/>
              <a:gd name="connsiteY3" fmla="*/ 769684 h 797116"/>
              <a:gd name="connsiteX4" fmla="*/ 0 w 8951976"/>
              <a:gd name="connsiteY4" fmla="*/ 797116 h 797116"/>
              <a:gd name="connsiteX0" fmla="*/ 0 w 8842248"/>
              <a:gd name="connsiteY0" fmla="*/ 714820 h 769684"/>
              <a:gd name="connsiteX1" fmla="*/ 89551 w 8842248"/>
              <a:gd name="connsiteY1" fmla="*/ 0 h 769684"/>
              <a:gd name="connsiteX2" fmla="*/ 8670401 w 8842248"/>
              <a:gd name="connsiteY2" fmla="*/ 73152 h 769684"/>
              <a:gd name="connsiteX3" fmla="*/ 8842248 w 8842248"/>
              <a:gd name="connsiteY3" fmla="*/ 769684 h 769684"/>
              <a:gd name="connsiteX4" fmla="*/ 0 w 8842248"/>
              <a:gd name="connsiteY4" fmla="*/ 714820 h 769684"/>
              <a:gd name="connsiteX0" fmla="*/ 0 w 8979408"/>
              <a:gd name="connsiteY0" fmla="*/ 769684 h 769684"/>
              <a:gd name="connsiteX1" fmla="*/ 226711 w 8979408"/>
              <a:gd name="connsiteY1" fmla="*/ 0 h 769684"/>
              <a:gd name="connsiteX2" fmla="*/ 8807561 w 8979408"/>
              <a:gd name="connsiteY2" fmla="*/ 73152 h 769684"/>
              <a:gd name="connsiteX3" fmla="*/ 8979408 w 8979408"/>
              <a:gd name="connsiteY3" fmla="*/ 769684 h 769684"/>
              <a:gd name="connsiteX4" fmla="*/ 0 w 8979408"/>
              <a:gd name="connsiteY4" fmla="*/ 769684 h 769684"/>
              <a:gd name="connsiteX0" fmla="*/ 0 w 8979408"/>
              <a:gd name="connsiteY0" fmla="*/ 696532 h 696532"/>
              <a:gd name="connsiteX1" fmla="*/ 226711 w 8979408"/>
              <a:gd name="connsiteY1" fmla="*/ 27432 h 696532"/>
              <a:gd name="connsiteX2" fmla="*/ 8807561 w 8979408"/>
              <a:gd name="connsiteY2" fmla="*/ 0 h 696532"/>
              <a:gd name="connsiteX3" fmla="*/ 8979408 w 8979408"/>
              <a:gd name="connsiteY3" fmla="*/ 696532 h 696532"/>
              <a:gd name="connsiteX4" fmla="*/ 0 w 8979408"/>
              <a:gd name="connsiteY4" fmla="*/ 696532 h 696532"/>
              <a:gd name="connsiteX0" fmla="*/ 0 w 8979408"/>
              <a:gd name="connsiteY0" fmla="*/ 778828 h 778828"/>
              <a:gd name="connsiteX1" fmla="*/ 217567 w 8979408"/>
              <a:gd name="connsiteY1" fmla="*/ 0 h 778828"/>
              <a:gd name="connsiteX2" fmla="*/ 8807561 w 8979408"/>
              <a:gd name="connsiteY2" fmla="*/ 82296 h 778828"/>
              <a:gd name="connsiteX3" fmla="*/ 8979408 w 8979408"/>
              <a:gd name="connsiteY3" fmla="*/ 778828 h 778828"/>
              <a:gd name="connsiteX4" fmla="*/ 0 w 8979408"/>
              <a:gd name="connsiteY4" fmla="*/ 778828 h 778828"/>
              <a:gd name="connsiteX0" fmla="*/ 0 w 8942832"/>
              <a:gd name="connsiteY0" fmla="*/ 778828 h 806260"/>
              <a:gd name="connsiteX1" fmla="*/ 217567 w 8942832"/>
              <a:gd name="connsiteY1" fmla="*/ 0 h 806260"/>
              <a:gd name="connsiteX2" fmla="*/ 8807561 w 8942832"/>
              <a:gd name="connsiteY2" fmla="*/ 82296 h 806260"/>
              <a:gd name="connsiteX3" fmla="*/ 8942832 w 8942832"/>
              <a:gd name="connsiteY3" fmla="*/ 806260 h 806260"/>
              <a:gd name="connsiteX4" fmla="*/ 0 w 8942832"/>
              <a:gd name="connsiteY4" fmla="*/ 778828 h 806260"/>
              <a:gd name="connsiteX0" fmla="*/ 0 w 8942832"/>
              <a:gd name="connsiteY0" fmla="*/ 778828 h 806260"/>
              <a:gd name="connsiteX1" fmla="*/ 217567 w 8942832"/>
              <a:gd name="connsiteY1" fmla="*/ 0 h 806260"/>
              <a:gd name="connsiteX2" fmla="*/ 8825849 w 8942832"/>
              <a:gd name="connsiteY2" fmla="*/ 100584 h 806260"/>
              <a:gd name="connsiteX3" fmla="*/ 8942832 w 8942832"/>
              <a:gd name="connsiteY3" fmla="*/ 806260 h 806260"/>
              <a:gd name="connsiteX4" fmla="*/ 0 w 8942832"/>
              <a:gd name="connsiteY4" fmla="*/ 778828 h 806260"/>
              <a:gd name="connsiteX0" fmla="*/ 0 w 8942832"/>
              <a:gd name="connsiteY0" fmla="*/ 778828 h 806260"/>
              <a:gd name="connsiteX1" fmla="*/ 217567 w 8942832"/>
              <a:gd name="connsiteY1" fmla="*/ 0 h 806260"/>
              <a:gd name="connsiteX2" fmla="*/ 8844137 w 8942832"/>
              <a:gd name="connsiteY2" fmla="*/ 82296 h 806260"/>
              <a:gd name="connsiteX3" fmla="*/ 8942832 w 8942832"/>
              <a:gd name="connsiteY3" fmla="*/ 806260 h 806260"/>
              <a:gd name="connsiteX4" fmla="*/ 0 w 8942832"/>
              <a:gd name="connsiteY4" fmla="*/ 778828 h 806260"/>
              <a:gd name="connsiteX0" fmla="*/ 0 w 8942832"/>
              <a:gd name="connsiteY0" fmla="*/ 714820 h 806260"/>
              <a:gd name="connsiteX1" fmla="*/ 217567 w 8942832"/>
              <a:gd name="connsiteY1" fmla="*/ 0 h 806260"/>
              <a:gd name="connsiteX2" fmla="*/ 8844137 w 8942832"/>
              <a:gd name="connsiteY2" fmla="*/ 82296 h 806260"/>
              <a:gd name="connsiteX3" fmla="*/ 8942832 w 8942832"/>
              <a:gd name="connsiteY3" fmla="*/ 806260 h 806260"/>
              <a:gd name="connsiteX4" fmla="*/ 0 w 8942832"/>
              <a:gd name="connsiteY4" fmla="*/ 714820 h 806260"/>
              <a:gd name="connsiteX0" fmla="*/ 0 w 8942832"/>
              <a:gd name="connsiteY0" fmla="*/ 714820 h 806260"/>
              <a:gd name="connsiteX1" fmla="*/ 254143 w 8942832"/>
              <a:gd name="connsiteY1" fmla="*/ 0 h 806260"/>
              <a:gd name="connsiteX2" fmla="*/ 8844137 w 8942832"/>
              <a:gd name="connsiteY2" fmla="*/ 82296 h 806260"/>
              <a:gd name="connsiteX3" fmla="*/ 8942832 w 8942832"/>
              <a:gd name="connsiteY3" fmla="*/ 806260 h 806260"/>
              <a:gd name="connsiteX4" fmla="*/ 0 w 8942832"/>
              <a:gd name="connsiteY4" fmla="*/ 714820 h 806260"/>
              <a:gd name="connsiteX0" fmla="*/ 0 w 8985686"/>
              <a:gd name="connsiteY0" fmla="*/ 773237 h 806260"/>
              <a:gd name="connsiteX1" fmla="*/ 296997 w 8985686"/>
              <a:gd name="connsiteY1" fmla="*/ 0 h 806260"/>
              <a:gd name="connsiteX2" fmla="*/ 8886991 w 8985686"/>
              <a:gd name="connsiteY2" fmla="*/ 82296 h 806260"/>
              <a:gd name="connsiteX3" fmla="*/ 8985686 w 8985686"/>
              <a:gd name="connsiteY3" fmla="*/ 806260 h 806260"/>
              <a:gd name="connsiteX4" fmla="*/ 0 w 8985686"/>
              <a:gd name="connsiteY4" fmla="*/ 773237 h 806260"/>
              <a:gd name="connsiteX0" fmla="*/ 0 w 8985686"/>
              <a:gd name="connsiteY0" fmla="*/ 860861 h 893884"/>
              <a:gd name="connsiteX1" fmla="*/ 154150 w 8985686"/>
              <a:gd name="connsiteY1" fmla="*/ 0 h 893884"/>
              <a:gd name="connsiteX2" fmla="*/ 8886991 w 8985686"/>
              <a:gd name="connsiteY2" fmla="*/ 169920 h 893884"/>
              <a:gd name="connsiteX3" fmla="*/ 8985686 w 8985686"/>
              <a:gd name="connsiteY3" fmla="*/ 893884 h 893884"/>
              <a:gd name="connsiteX4" fmla="*/ 0 w 8985686"/>
              <a:gd name="connsiteY4" fmla="*/ 860861 h 893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5686" h="893884">
                <a:moveTo>
                  <a:pt x="0" y="860861"/>
                </a:moveTo>
                <a:lnTo>
                  <a:pt x="154150" y="0"/>
                </a:lnTo>
                <a:lnTo>
                  <a:pt x="8886991" y="169920"/>
                </a:lnTo>
                <a:lnTo>
                  <a:pt x="8985686" y="893884"/>
                </a:lnTo>
                <a:lnTo>
                  <a:pt x="0" y="860861"/>
                </a:lnTo>
                <a:close/>
              </a:path>
            </a:pathLst>
          </a:custGeom>
          <a:solidFill>
            <a:srgbClr val="4ECDC4"/>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platzhalter 27">
            <a:extLst>
              <a:ext uri="{FF2B5EF4-FFF2-40B4-BE49-F238E27FC236}">
                <a16:creationId xmlns:a16="http://schemas.microsoft.com/office/drawing/2014/main" id="{B2161297-9BC8-3E49-A5EB-1F4268B46AA9}"/>
              </a:ext>
            </a:extLst>
          </p:cNvPr>
          <p:cNvSpPr>
            <a:spLocks noGrp="1"/>
          </p:cNvSpPr>
          <p:nvPr>
            <p:ph type="body" sz="quarter" idx="14" hasCustomPrompt="1"/>
          </p:nvPr>
        </p:nvSpPr>
        <p:spPr>
          <a:xfrm>
            <a:off x="5278055" y="1765300"/>
            <a:ext cx="5949387" cy="367188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Symbol" pitchFamily="2" charset="2"/>
              <a:buNone/>
              <a:tabLst/>
              <a:defRPr lang="de-DE" sz="2200" b="0" i="0" smtClean="0">
                <a:solidFill>
                  <a:srgbClr val="1F1E3A"/>
                </a:solidFill>
                <a:effectLst/>
                <a:latin typeface="Titillium Web" panose="00000500000000000000" pitchFamily="2" charset="0"/>
              </a:defRPr>
            </a:lvl1pPr>
          </a:lstStyle>
          <a:p>
            <a:r>
              <a:rPr lang="de-DE" dirty="0" err="1">
                <a:solidFill>
                  <a:srgbClr val="2A274C"/>
                </a:solidFill>
                <a:effectLst/>
                <a:latin typeface="Titillium Web" pitchFamily="2" charset="77"/>
              </a:rPr>
              <a:t>To</a:t>
            </a:r>
            <a:r>
              <a:rPr lang="de-DE" dirty="0">
                <a:solidFill>
                  <a:srgbClr val="2A274C"/>
                </a:solidFill>
                <a:effectLst/>
                <a:latin typeface="Titillium Web" pitchFamily="2" charset="77"/>
              </a:rPr>
              <a:t> cum </a:t>
            </a:r>
            <a:r>
              <a:rPr lang="de-DE" dirty="0" err="1">
                <a:solidFill>
                  <a:srgbClr val="2A274C"/>
                </a:solidFill>
                <a:effectLst/>
                <a:latin typeface="Titillium Web" pitchFamily="2" charset="77"/>
              </a:rPr>
              <a:t>aut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idendam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quosam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utate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sit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apitatquunt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facessu</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ntotassequos</a:t>
            </a:r>
            <a:r>
              <a:rPr lang="de-DE" dirty="0">
                <a:solidFill>
                  <a:srgbClr val="2A274C"/>
                </a:solidFill>
                <a:effectLst/>
                <a:latin typeface="Titillium Web" pitchFamily="2" charset="77"/>
              </a:rPr>
              <a:t> et </a:t>
            </a:r>
            <a:r>
              <a:rPr lang="de-DE" dirty="0" err="1">
                <a:solidFill>
                  <a:srgbClr val="2A274C"/>
                </a:solidFill>
                <a:effectLst/>
                <a:latin typeface="Titillium Web" pitchFamily="2" charset="77"/>
              </a:rPr>
              <a:t>imil</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inim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deligenihic</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tecus</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moluptu</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restis</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re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volore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sum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aut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utem</a:t>
            </a:r>
            <a:r>
              <a:rPr lang="de-DE" dirty="0">
                <a:solidFill>
                  <a:srgbClr val="2A274C"/>
                </a:solidFill>
                <a:effectLst/>
                <a:latin typeface="Titillium Web" pitchFamily="2" charset="77"/>
              </a:rPr>
              <a:t> am </a:t>
            </a:r>
            <a:r>
              <a:rPr lang="de-DE" dirty="0" err="1">
                <a:solidFill>
                  <a:srgbClr val="2A274C"/>
                </a:solidFill>
                <a:effectLst/>
                <a:latin typeface="Titillium Web" pitchFamily="2" charset="77"/>
              </a:rPr>
              <a:t>dolo</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inissequat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quiae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num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quaera</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qui</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seditatum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id</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dolor</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aut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facitin</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numquassequi</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blam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quiam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velit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rent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ut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estisquunt</a:t>
            </a:r>
            <a:r>
              <a:rPr lang="de-DE" dirty="0">
                <a:solidFill>
                  <a:srgbClr val="2A274C"/>
                </a:solidFill>
                <a:effectLst/>
                <a:latin typeface="Titillium Web" pitchFamily="2" charset="77"/>
              </a:rPr>
              <a:t> et </a:t>
            </a:r>
            <a:r>
              <a:rPr lang="de-DE" dirty="0" err="1">
                <a:solidFill>
                  <a:srgbClr val="2A274C"/>
                </a:solidFill>
                <a:effectLst/>
                <a:latin typeface="Titillium Web" pitchFamily="2" charset="77"/>
              </a:rPr>
              <a:t>re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intiaep</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eristemodis</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doloreptibus</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estrund</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untempo</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ribusa</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dolorrunt</a:t>
            </a:r>
            <a:r>
              <a:rPr lang="de-DE" dirty="0">
                <a:solidFill>
                  <a:srgbClr val="2A274C"/>
                </a:solidFill>
                <a:effectLst/>
                <a:latin typeface="Titillium Web" pitchFamily="2" charset="77"/>
              </a:rPr>
              <a:t> di </a:t>
            </a:r>
            <a:r>
              <a:rPr lang="de-DE" dirty="0" err="1">
                <a:solidFill>
                  <a:srgbClr val="2A274C"/>
                </a:solidFill>
                <a:effectLst/>
                <a:latin typeface="Titillium Web" pitchFamily="2" charset="77"/>
              </a:rPr>
              <a:t>dolor</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aut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ditas</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soluptae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natem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iur</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modignatur</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secae</a:t>
            </a:r>
            <a:r>
              <a:rPr lang="de-DE" dirty="0">
                <a:solidFill>
                  <a:srgbClr val="2A274C"/>
                </a:solidFill>
                <a:effectLst/>
                <a:latin typeface="Titillium Web" pitchFamily="2" charset="77"/>
              </a:rPr>
              <a:t>. Et </a:t>
            </a:r>
            <a:r>
              <a:rPr lang="de-DE" dirty="0" err="1">
                <a:solidFill>
                  <a:srgbClr val="2A274C"/>
                </a:solidFill>
                <a:effectLst/>
                <a:latin typeface="Titillium Web" pitchFamily="2" charset="77"/>
              </a:rPr>
              <a:t>quiam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laborestem</a:t>
            </a:r>
            <a:r>
              <a:rPr lang="de-DE" dirty="0">
                <a:solidFill>
                  <a:srgbClr val="2A274C"/>
                </a:solidFill>
                <a:effectLst/>
                <a:latin typeface="Titillium Web" pitchFamily="2" charset="77"/>
              </a:rPr>
              <a:t>. At </a:t>
            </a:r>
            <a:r>
              <a:rPr lang="de-DE" dirty="0" err="1">
                <a:solidFill>
                  <a:srgbClr val="2A274C"/>
                </a:solidFill>
                <a:effectLst/>
                <a:latin typeface="Titillium Web" pitchFamily="2" charset="77"/>
              </a:rPr>
              <a:t>ant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dest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quias</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nusamus</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sunt</a:t>
            </a:r>
            <a:endParaRPr lang="de-DE" dirty="0">
              <a:solidFill>
                <a:srgbClr val="2A274C"/>
              </a:solidFill>
              <a:effectLst/>
              <a:latin typeface="Titillium Web" pitchFamily="2" charset="77"/>
            </a:endParaRPr>
          </a:p>
        </p:txBody>
      </p:sp>
      <p:sp>
        <p:nvSpPr>
          <p:cNvPr id="33" name="Textplatzhalter 27">
            <a:extLst>
              <a:ext uri="{FF2B5EF4-FFF2-40B4-BE49-F238E27FC236}">
                <a16:creationId xmlns:a16="http://schemas.microsoft.com/office/drawing/2014/main" id="{AB70659B-3DE7-9849-873F-D61738C19D89}"/>
              </a:ext>
            </a:extLst>
          </p:cNvPr>
          <p:cNvSpPr>
            <a:spLocks noGrp="1"/>
          </p:cNvSpPr>
          <p:nvPr>
            <p:ph type="body" sz="quarter" idx="16" hasCustomPrompt="1"/>
          </p:nvPr>
        </p:nvSpPr>
        <p:spPr>
          <a:xfrm>
            <a:off x="497711" y="5162132"/>
            <a:ext cx="4236335" cy="489352"/>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Symbol" pitchFamily="2" charset="2"/>
              <a:buNone/>
              <a:tabLst/>
              <a:defRPr lang="de-DE" sz="1500" b="0" i="0" smtClean="0">
                <a:solidFill>
                  <a:srgbClr val="1F1E3A"/>
                </a:solidFill>
                <a:effectLst/>
              </a:defRPr>
            </a:lvl1pPr>
          </a:lstStyle>
          <a:p>
            <a:r>
              <a:rPr lang="de-DE" dirty="0" err="1">
                <a:solidFill>
                  <a:srgbClr val="2A274C"/>
                </a:solidFill>
                <a:effectLst/>
                <a:latin typeface="Titillium Web" pitchFamily="2" charset="77"/>
              </a:rPr>
              <a:t>To</a:t>
            </a:r>
            <a:r>
              <a:rPr lang="de-DE" dirty="0">
                <a:solidFill>
                  <a:srgbClr val="2A274C"/>
                </a:solidFill>
                <a:effectLst/>
                <a:latin typeface="Titillium Web" pitchFamily="2" charset="77"/>
              </a:rPr>
              <a:t> cum </a:t>
            </a:r>
            <a:r>
              <a:rPr lang="de-DE" dirty="0" err="1">
                <a:solidFill>
                  <a:srgbClr val="2A274C"/>
                </a:solidFill>
                <a:effectLst/>
                <a:latin typeface="Titillium Web" pitchFamily="2" charset="77"/>
              </a:rPr>
              <a:t>aut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idendam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quosam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utate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sit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apitatquunt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facessu</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ntotassequos</a:t>
            </a:r>
            <a:r>
              <a:rPr lang="de-DE" dirty="0">
                <a:solidFill>
                  <a:srgbClr val="2A274C"/>
                </a:solidFill>
                <a:effectLst/>
                <a:latin typeface="Titillium Web" pitchFamily="2" charset="77"/>
              </a:rPr>
              <a:t> et </a:t>
            </a:r>
            <a:r>
              <a:rPr lang="de-DE" dirty="0" err="1">
                <a:solidFill>
                  <a:srgbClr val="2A274C"/>
                </a:solidFill>
                <a:effectLst/>
                <a:latin typeface="Titillium Web" pitchFamily="2" charset="77"/>
              </a:rPr>
              <a:t>imil</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inim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deligenihic</a:t>
            </a:r>
            <a:endParaRPr lang="de-DE" dirty="0">
              <a:solidFill>
                <a:srgbClr val="2A274C"/>
              </a:solidFill>
              <a:effectLst/>
              <a:latin typeface="Titillium Web" pitchFamily="2" charset="77"/>
            </a:endParaRPr>
          </a:p>
        </p:txBody>
      </p:sp>
      <p:sp>
        <p:nvSpPr>
          <p:cNvPr id="13" name="Titel 10">
            <a:extLst>
              <a:ext uri="{FF2B5EF4-FFF2-40B4-BE49-F238E27FC236}">
                <a16:creationId xmlns:a16="http://schemas.microsoft.com/office/drawing/2014/main" id="{35DBE55D-E2F1-6B4F-830A-3E770A8979A7}"/>
              </a:ext>
            </a:extLst>
          </p:cNvPr>
          <p:cNvSpPr>
            <a:spLocks noGrp="1"/>
          </p:cNvSpPr>
          <p:nvPr>
            <p:ph type="title" hasCustomPrompt="1"/>
          </p:nvPr>
        </p:nvSpPr>
        <p:spPr>
          <a:xfrm>
            <a:off x="5407635" y="629584"/>
            <a:ext cx="6314787" cy="424859"/>
          </a:xfrm>
          <a:prstGeom prst="rect">
            <a:avLst/>
          </a:prstGeom>
        </p:spPr>
        <p:txBody>
          <a:bodyPr anchor="t">
            <a:normAutofit/>
          </a:bodyPr>
          <a:lstStyle>
            <a:lvl1pPr>
              <a:defRPr sz="3000" b="1" i="0">
                <a:solidFill>
                  <a:schemeClr val="bg1"/>
                </a:solidFill>
                <a:latin typeface="Titillium Web SemiBold" pitchFamily="2" charset="77"/>
              </a:defRPr>
            </a:lvl1pPr>
          </a:lstStyle>
          <a:p>
            <a:r>
              <a:rPr lang="de-DE" dirty="0"/>
              <a:t>Hier ist Platz für eine Überschrift die lang ist und über zwei Zeilen geht</a:t>
            </a:r>
          </a:p>
        </p:txBody>
      </p:sp>
      <p:sp>
        <p:nvSpPr>
          <p:cNvPr id="8" name="Bildplatzhalter 29">
            <a:extLst>
              <a:ext uri="{FF2B5EF4-FFF2-40B4-BE49-F238E27FC236}">
                <a16:creationId xmlns:a16="http://schemas.microsoft.com/office/drawing/2014/main" id="{B904309C-F0B4-CB4C-9009-E10F8C7546E6}"/>
              </a:ext>
            </a:extLst>
          </p:cNvPr>
          <p:cNvSpPr>
            <a:spLocks noGrp="1"/>
          </p:cNvSpPr>
          <p:nvPr>
            <p:ph type="pic" sz="quarter" idx="15"/>
          </p:nvPr>
        </p:nvSpPr>
        <p:spPr>
          <a:xfrm>
            <a:off x="469578" y="600315"/>
            <a:ext cx="4292600" cy="4411662"/>
          </a:xfrm>
          <a:prstGeom prst="rect">
            <a:avLst/>
          </a:prstGeom>
          <a:solidFill>
            <a:schemeClr val="bg1"/>
          </a:solidFill>
        </p:spPr>
        <p:txBody>
          <a:bodyPr/>
          <a:lstStyle>
            <a:lvl1pPr>
              <a:defRPr>
                <a:noFill/>
              </a:defRPr>
            </a:lvl1pPr>
          </a:lstStyle>
          <a:p>
            <a:endParaRPr lang="de-DE"/>
          </a:p>
        </p:txBody>
      </p:sp>
    </p:spTree>
    <p:extLst>
      <p:ext uri="{BB962C8B-B14F-4D97-AF65-F5344CB8AC3E}">
        <p14:creationId xmlns:p14="http://schemas.microsoft.com/office/powerpoint/2010/main" val="3103766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el &amp; Inhalt 1zlg rechts">
    <p:spTree>
      <p:nvGrpSpPr>
        <p:cNvPr id="1" name=""/>
        <p:cNvGrpSpPr/>
        <p:nvPr/>
      </p:nvGrpSpPr>
      <p:grpSpPr>
        <a:xfrm>
          <a:off x="0" y="0"/>
          <a:ext cx="0" cy="0"/>
          <a:chOff x="0" y="0"/>
          <a:chExt cx="0" cy="0"/>
        </a:xfrm>
      </p:grpSpPr>
      <p:sp>
        <p:nvSpPr>
          <p:cNvPr id="10" name="Trapezoid 31">
            <a:extLst>
              <a:ext uri="{FF2B5EF4-FFF2-40B4-BE49-F238E27FC236}">
                <a16:creationId xmlns:a16="http://schemas.microsoft.com/office/drawing/2014/main" id="{52B58809-26D4-D845-B285-7CF9E6D18166}"/>
              </a:ext>
            </a:extLst>
          </p:cNvPr>
          <p:cNvSpPr/>
          <p:nvPr userDrawn="1"/>
        </p:nvSpPr>
        <p:spPr>
          <a:xfrm rot="10800000" flipH="1">
            <a:off x="5407634" y="617328"/>
            <a:ext cx="6323712" cy="528566"/>
          </a:xfrm>
          <a:custGeom>
            <a:avLst/>
            <a:gdLst>
              <a:gd name="connsiteX0" fmla="*/ 0 w 9299448"/>
              <a:gd name="connsiteY0" fmla="*/ 797116 h 797116"/>
              <a:gd name="connsiteX1" fmla="*/ 199279 w 9299448"/>
              <a:gd name="connsiteY1" fmla="*/ 0 h 797116"/>
              <a:gd name="connsiteX2" fmla="*/ 9100169 w 9299448"/>
              <a:gd name="connsiteY2" fmla="*/ 0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9008729 w 9299448"/>
              <a:gd name="connsiteY2" fmla="*/ 155448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8807561 w 9299448"/>
              <a:gd name="connsiteY2" fmla="*/ 82296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8780129 w 9299448"/>
              <a:gd name="connsiteY2" fmla="*/ 73152 h 797116"/>
              <a:gd name="connsiteX3" fmla="*/ 9299448 w 9299448"/>
              <a:gd name="connsiteY3" fmla="*/ 797116 h 797116"/>
              <a:gd name="connsiteX4" fmla="*/ 0 w 9299448"/>
              <a:gd name="connsiteY4" fmla="*/ 797116 h 797116"/>
              <a:gd name="connsiteX0" fmla="*/ 0 w 8805672"/>
              <a:gd name="connsiteY0" fmla="*/ 797116 h 797116"/>
              <a:gd name="connsiteX1" fmla="*/ 199279 w 8805672"/>
              <a:gd name="connsiteY1" fmla="*/ 0 h 797116"/>
              <a:gd name="connsiteX2" fmla="*/ 8780129 w 8805672"/>
              <a:gd name="connsiteY2" fmla="*/ 73152 h 797116"/>
              <a:gd name="connsiteX3" fmla="*/ 8805672 w 8805672"/>
              <a:gd name="connsiteY3" fmla="*/ 541084 h 797116"/>
              <a:gd name="connsiteX4" fmla="*/ 0 w 8805672"/>
              <a:gd name="connsiteY4" fmla="*/ 797116 h 797116"/>
              <a:gd name="connsiteX0" fmla="*/ 0 w 8951976"/>
              <a:gd name="connsiteY0" fmla="*/ 797116 h 797116"/>
              <a:gd name="connsiteX1" fmla="*/ 199279 w 8951976"/>
              <a:gd name="connsiteY1" fmla="*/ 0 h 797116"/>
              <a:gd name="connsiteX2" fmla="*/ 8780129 w 8951976"/>
              <a:gd name="connsiteY2" fmla="*/ 73152 h 797116"/>
              <a:gd name="connsiteX3" fmla="*/ 8951976 w 8951976"/>
              <a:gd name="connsiteY3" fmla="*/ 769684 h 797116"/>
              <a:gd name="connsiteX4" fmla="*/ 0 w 8951976"/>
              <a:gd name="connsiteY4" fmla="*/ 797116 h 797116"/>
              <a:gd name="connsiteX0" fmla="*/ 0 w 8842248"/>
              <a:gd name="connsiteY0" fmla="*/ 714820 h 769684"/>
              <a:gd name="connsiteX1" fmla="*/ 89551 w 8842248"/>
              <a:gd name="connsiteY1" fmla="*/ 0 h 769684"/>
              <a:gd name="connsiteX2" fmla="*/ 8670401 w 8842248"/>
              <a:gd name="connsiteY2" fmla="*/ 73152 h 769684"/>
              <a:gd name="connsiteX3" fmla="*/ 8842248 w 8842248"/>
              <a:gd name="connsiteY3" fmla="*/ 769684 h 769684"/>
              <a:gd name="connsiteX4" fmla="*/ 0 w 8842248"/>
              <a:gd name="connsiteY4" fmla="*/ 714820 h 769684"/>
              <a:gd name="connsiteX0" fmla="*/ 0 w 8979408"/>
              <a:gd name="connsiteY0" fmla="*/ 769684 h 769684"/>
              <a:gd name="connsiteX1" fmla="*/ 226711 w 8979408"/>
              <a:gd name="connsiteY1" fmla="*/ 0 h 769684"/>
              <a:gd name="connsiteX2" fmla="*/ 8807561 w 8979408"/>
              <a:gd name="connsiteY2" fmla="*/ 73152 h 769684"/>
              <a:gd name="connsiteX3" fmla="*/ 8979408 w 8979408"/>
              <a:gd name="connsiteY3" fmla="*/ 769684 h 769684"/>
              <a:gd name="connsiteX4" fmla="*/ 0 w 8979408"/>
              <a:gd name="connsiteY4" fmla="*/ 769684 h 769684"/>
              <a:gd name="connsiteX0" fmla="*/ 0 w 8979408"/>
              <a:gd name="connsiteY0" fmla="*/ 696532 h 696532"/>
              <a:gd name="connsiteX1" fmla="*/ 226711 w 8979408"/>
              <a:gd name="connsiteY1" fmla="*/ 27432 h 696532"/>
              <a:gd name="connsiteX2" fmla="*/ 8807561 w 8979408"/>
              <a:gd name="connsiteY2" fmla="*/ 0 h 696532"/>
              <a:gd name="connsiteX3" fmla="*/ 8979408 w 8979408"/>
              <a:gd name="connsiteY3" fmla="*/ 696532 h 696532"/>
              <a:gd name="connsiteX4" fmla="*/ 0 w 8979408"/>
              <a:gd name="connsiteY4" fmla="*/ 696532 h 696532"/>
              <a:gd name="connsiteX0" fmla="*/ 0 w 8979408"/>
              <a:gd name="connsiteY0" fmla="*/ 778828 h 778828"/>
              <a:gd name="connsiteX1" fmla="*/ 217567 w 8979408"/>
              <a:gd name="connsiteY1" fmla="*/ 0 h 778828"/>
              <a:gd name="connsiteX2" fmla="*/ 8807561 w 8979408"/>
              <a:gd name="connsiteY2" fmla="*/ 82296 h 778828"/>
              <a:gd name="connsiteX3" fmla="*/ 8979408 w 8979408"/>
              <a:gd name="connsiteY3" fmla="*/ 778828 h 778828"/>
              <a:gd name="connsiteX4" fmla="*/ 0 w 8979408"/>
              <a:gd name="connsiteY4" fmla="*/ 778828 h 778828"/>
              <a:gd name="connsiteX0" fmla="*/ 0 w 8942832"/>
              <a:gd name="connsiteY0" fmla="*/ 778828 h 806260"/>
              <a:gd name="connsiteX1" fmla="*/ 217567 w 8942832"/>
              <a:gd name="connsiteY1" fmla="*/ 0 h 806260"/>
              <a:gd name="connsiteX2" fmla="*/ 8807561 w 8942832"/>
              <a:gd name="connsiteY2" fmla="*/ 82296 h 806260"/>
              <a:gd name="connsiteX3" fmla="*/ 8942832 w 8942832"/>
              <a:gd name="connsiteY3" fmla="*/ 806260 h 806260"/>
              <a:gd name="connsiteX4" fmla="*/ 0 w 8942832"/>
              <a:gd name="connsiteY4" fmla="*/ 778828 h 806260"/>
              <a:gd name="connsiteX0" fmla="*/ 0 w 8942832"/>
              <a:gd name="connsiteY0" fmla="*/ 778828 h 806260"/>
              <a:gd name="connsiteX1" fmla="*/ 217567 w 8942832"/>
              <a:gd name="connsiteY1" fmla="*/ 0 h 806260"/>
              <a:gd name="connsiteX2" fmla="*/ 8825849 w 8942832"/>
              <a:gd name="connsiteY2" fmla="*/ 100584 h 806260"/>
              <a:gd name="connsiteX3" fmla="*/ 8942832 w 8942832"/>
              <a:gd name="connsiteY3" fmla="*/ 806260 h 806260"/>
              <a:gd name="connsiteX4" fmla="*/ 0 w 8942832"/>
              <a:gd name="connsiteY4" fmla="*/ 778828 h 806260"/>
              <a:gd name="connsiteX0" fmla="*/ 0 w 8942832"/>
              <a:gd name="connsiteY0" fmla="*/ 778828 h 806260"/>
              <a:gd name="connsiteX1" fmla="*/ 217567 w 8942832"/>
              <a:gd name="connsiteY1" fmla="*/ 0 h 806260"/>
              <a:gd name="connsiteX2" fmla="*/ 8844137 w 8942832"/>
              <a:gd name="connsiteY2" fmla="*/ 82296 h 806260"/>
              <a:gd name="connsiteX3" fmla="*/ 8942832 w 8942832"/>
              <a:gd name="connsiteY3" fmla="*/ 806260 h 806260"/>
              <a:gd name="connsiteX4" fmla="*/ 0 w 8942832"/>
              <a:gd name="connsiteY4" fmla="*/ 778828 h 806260"/>
              <a:gd name="connsiteX0" fmla="*/ 0 w 8942832"/>
              <a:gd name="connsiteY0" fmla="*/ 714820 h 806260"/>
              <a:gd name="connsiteX1" fmla="*/ 217567 w 8942832"/>
              <a:gd name="connsiteY1" fmla="*/ 0 h 806260"/>
              <a:gd name="connsiteX2" fmla="*/ 8844137 w 8942832"/>
              <a:gd name="connsiteY2" fmla="*/ 82296 h 806260"/>
              <a:gd name="connsiteX3" fmla="*/ 8942832 w 8942832"/>
              <a:gd name="connsiteY3" fmla="*/ 806260 h 806260"/>
              <a:gd name="connsiteX4" fmla="*/ 0 w 8942832"/>
              <a:gd name="connsiteY4" fmla="*/ 714820 h 806260"/>
              <a:gd name="connsiteX0" fmla="*/ 0 w 8942832"/>
              <a:gd name="connsiteY0" fmla="*/ 714820 h 806260"/>
              <a:gd name="connsiteX1" fmla="*/ 254143 w 8942832"/>
              <a:gd name="connsiteY1" fmla="*/ 0 h 806260"/>
              <a:gd name="connsiteX2" fmla="*/ 8844137 w 8942832"/>
              <a:gd name="connsiteY2" fmla="*/ 82296 h 806260"/>
              <a:gd name="connsiteX3" fmla="*/ 8942832 w 8942832"/>
              <a:gd name="connsiteY3" fmla="*/ 806260 h 806260"/>
              <a:gd name="connsiteX4" fmla="*/ 0 w 8942832"/>
              <a:gd name="connsiteY4" fmla="*/ 714820 h 806260"/>
              <a:gd name="connsiteX0" fmla="*/ 0 w 8985686"/>
              <a:gd name="connsiteY0" fmla="*/ 773237 h 806260"/>
              <a:gd name="connsiteX1" fmla="*/ 296997 w 8985686"/>
              <a:gd name="connsiteY1" fmla="*/ 0 h 806260"/>
              <a:gd name="connsiteX2" fmla="*/ 8886991 w 8985686"/>
              <a:gd name="connsiteY2" fmla="*/ 82296 h 806260"/>
              <a:gd name="connsiteX3" fmla="*/ 8985686 w 8985686"/>
              <a:gd name="connsiteY3" fmla="*/ 806260 h 806260"/>
              <a:gd name="connsiteX4" fmla="*/ 0 w 8985686"/>
              <a:gd name="connsiteY4" fmla="*/ 773237 h 806260"/>
              <a:gd name="connsiteX0" fmla="*/ 0 w 8985686"/>
              <a:gd name="connsiteY0" fmla="*/ 860861 h 893884"/>
              <a:gd name="connsiteX1" fmla="*/ 154150 w 8985686"/>
              <a:gd name="connsiteY1" fmla="*/ 0 h 893884"/>
              <a:gd name="connsiteX2" fmla="*/ 8886991 w 8985686"/>
              <a:gd name="connsiteY2" fmla="*/ 169920 h 893884"/>
              <a:gd name="connsiteX3" fmla="*/ 8985686 w 8985686"/>
              <a:gd name="connsiteY3" fmla="*/ 893884 h 893884"/>
              <a:gd name="connsiteX4" fmla="*/ 0 w 8985686"/>
              <a:gd name="connsiteY4" fmla="*/ 860861 h 893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5686" h="893884">
                <a:moveTo>
                  <a:pt x="0" y="860861"/>
                </a:moveTo>
                <a:lnTo>
                  <a:pt x="154150" y="0"/>
                </a:lnTo>
                <a:lnTo>
                  <a:pt x="8886991" y="169920"/>
                </a:lnTo>
                <a:lnTo>
                  <a:pt x="8985686" y="893884"/>
                </a:lnTo>
                <a:lnTo>
                  <a:pt x="0" y="860861"/>
                </a:lnTo>
                <a:close/>
              </a:path>
            </a:pathLst>
          </a:custGeom>
          <a:solidFill>
            <a:srgbClr val="4ECDC4"/>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platzhalter 27">
            <a:extLst>
              <a:ext uri="{FF2B5EF4-FFF2-40B4-BE49-F238E27FC236}">
                <a16:creationId xmlns:a16="http://schemas.microsoft.com/office/drawing/2014/main" id="{B2161297-9BC8-3E49-A5EB-1F4268B46AA9}"/>
              </a:ext>
            </a:extLst>
          </p:cNvPr>
          <p:cNvSpPr>
            <a:spLocks noGrp="1"/>
          </p:cNvSpPr>
          <p:nvPr>
            <p:ph type="body" sz="quarter" idx="14" hasCustomPrompt="1"/>
          </p:nvPr>
        </p:nvSpPr>
        <p:spPr>
          <a:xfrm>
            <a:off x="5278055" y="1765300"/>
            <a:ext cx="5949387" cy="367188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Symbol" pitchFamily="2" charset="2"/>
              <a:buNone/>
              <a:tabLst/>
              <a:defRPr lang="de-DE" sz="2200" b="0" i="0" smtClean="0">
                <a:solidFill>
                  <a:srgbClr val="1F1E3A"/>
                </a:solidFill>
                <a:effectLst/>
                <a:latin typeface="Titillium Web" panose="00000500000000000000" pitchFamily="2" charset="0"/>
              </a:defRPr>
            </a:lvl1pPr>
          </a:lstStyle>
          <a:p>
            <a:r>
              <a:rPr lang="de-DE" dirty="0" err="1">
                <a:solidFill>
                  <a:srgbClr val="2A274C"/>
                </a:solidFill>
                <a:effectLst/>
                <a:latin typeface="Titillium Web" pitchFamily="2" charset="77"/>
              </a:rPr>
              <a:t>To</a:t>
            </a:r>
            <a:r>
              <a:rPr lang="de-DE" dirty="0">
                <a:solidFill>
                  <a:srgbClr val="2A274C"/>
                </a:solidFill>
                <a:effectLst/>
                <a:latin typeface="Titillium Web" pitchFamily="2" charset="77"/>
              </a:rPr>
              <a:t> cum </a:t>
            </a:r>
            <a:r>
              <a:rPr lang="de-DE" dirty="0" err="1">
                <a:solidFill>
                  <a:srgbClr val="2A274C"/>
                </a:solidFill>
                <a:effectLst/>
                <a:latin typeface="Titillium Web" pitchFamily="2" charset="77"/>
              </a:rPr>
              <a:t>aut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idendam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quosam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utate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sit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apitatquunt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facessu</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ntotassequos</a:t>
            </a:r>
            <a:r>
              <a:rPr lang="de-DE" dirty="0">
                <a:solidFill>
                  <a:srgbClr val="2A274C"/>
                </a:solidFill>
                <a:effectLst/>
                <a:latin typeface="Titillium Web" pitchFamily="2" charset="77"/>
              </a:rPr>
              <a:t> et </a:t>
            </a:r>
            <a:r>
              <a:rPr lang="de-DE" dirty="0" err="1">
                <a:solidFill>
                  <a:srgbClr val="2A274C"/>
                </a:solidFill>
                <a:effectLst/>
                <a:latin typeface="Titillium Web" pitchFamily="2" charset="77"/>
              </a:rPr>
              <a:t>imil</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inim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deligenihic</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tecus</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moluptu</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restis</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re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volore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sum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aut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utem</a:t>
            </a:r>
            <a:r>
              <a:rPr lang="de-DE" dirty="0">
                <a:solidFill>
                  <a:srgbClr val="2A274C"/>
                </a:solidFill>
                <a:effectLst/>
                <a:latin typeface="Titillium Web" pitchFamily="2" charset="77"/>
              </a:rPr>
              <a:t> am </a:t>
            </a:r>
            <a:r>
              <a:rPr lang="de-DE" dirty="0" err="1">
                <a:solidFill>
                  <a:srgbClr val="2A274C"/>
                </a:solidFill>
                <a:effectLst/>
                <a:latin typeface="Titillium Web" pitchFamily="2" charset="77"/>
              </a:rPr>
              <a:t>dolo</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inissequat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quiae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num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quaera</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qui</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seditatum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id</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dolor</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aut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facitin</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numquassequi</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blam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quiam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velit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rent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ut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estisquunt</a:t>
            </a:r>
            <a:r>
              <a:rPr lang="de-DE" dirty="0">
                <a:solidFill>
                  <a:srgbClr val="2A274C"/>
                </a:solidFill>
                <a:effectLst/>
                <a:latin typeface="Titillium Web" pitchFamily="2" charset="77"/>
              </a:rPr>
              <a:t> et </a:t>
            </a:r>
            <a:r>
              <a:rPr lang="de-DE" dirty="0" err="1">
                <a:solidFill>
                  <a:srgbClr val="2A274C"/>
                </a:solidFill>
                <a:effectLst/>
                <a:latin typeface="Titillium Web" pitchFamily="2" charset="77"/>
              </a:rPr>
              <a:t>re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intiaep</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eristemodis</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doloreptibus</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estrund</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untempo</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ribusa</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dolorrunt</a:t>
            </a:r>
            <a:r>
              <a:rPr lang="de-DE" dirty="0">
                <a:solidFill>
                  <a:srgbClr val="2A274C"/>
                </a:solidFill>
                <a:effectLst/>
                <a:latin typeface="Titillium Web" pitchFamily="2" charset="77"/>
              </a:rPr>
              <a:t> di </a:t>
            </a:r>
            <a:r>
              <a:rPr lang="de-DE" dirty="0" err="1">
                <a:solidFill>
                  <a:srgbClr val="2A274C"/>
                </a:solidFill>
                <a:effectLst/>
                <a:latin typeface="Titillium Web" pitchFamily="2" charset="77"/>
              </a:rPr>
              <a:t>dolor</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aut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ditas</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soluptae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natem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iur</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modignatur</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secae</a:t>
            </a:r>
            <a:r>
              <a:rPr lang="de-DE" dirty="0">
                <a:solidFill>
                  <a:srgbClr val="2A274C"/>
                </a:solidFill>
                <a:effectLst/>
                <a:latin typeface="Titillium Web" pitchFamily="2" charset="77"/>
              </a:rPr>
              <a:t>. Et </a:t>
            </a:r>
            <a:r>
              <a:rPr lang="de-DE" dirty="0" err="1">
                <a:solidFill>
                  <a:srgbClr val="2A274C"/>
                </a:solidFill>
                <a:effectLst/>
                <a:latin typeface="Titillium Web" pitchFamily="2" charset="77"/>
              </a:rPr>
              <a:t>quiam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laborestem</a:t>
            </a:r>
            <a:r>
              <a:rPr lang="de-DE" dirty="0">
                <a:solidFill>
                  <a:srgbClr val="2A274C"/>
                </a:solidFill>
                <a:effectLst/>
                <a:latin typeface="Titillium Web" pitchFamily="2" charset="77"/>
              </a:rPr>
              <a:t>. At </a:t>
            </a:r>
            <a:r>
              <a:rPr lang="de-DE" dirty="0" err="1">
                <a:solidFill>
                  <a:srgbClr val="2A274C"/>
                </a:solidFill>
                <a:effectLst/>
                <a:latin typeface="Titillium Web" pitchFamily="2" charset="77"/>
              </a:rPr>
              <a:t>ant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dest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quias</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nusamus</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sunt</a:t>
            </a:r>
            <a:endParaRPr lang="de-DE" dirty="0">
              <a:solidFill>
                <a:srgbClr val="2A274C"/>
              </a:solidFill>
              <a:effectLst/>
              <a:latin typeface="Titillium Web" pitchFamily="2" charset="77"/>
            </a:endParaRPr>
          </a:p>
        </p:txBody>
      </p:sp>
      <p:sp>
        <p:nvSpPr>
          <p:cNvPr id="33" name="Textplatzhalter 27">
            <a:extLst>
              <a:ext uri="{FF2B5EF4-FFF2-40B4-BE49-F238E27FC236}">
                <a16:creationId xmlns:a16="http://schemas.microsoft.com/office/drawing/2014/main" id="{AB70659B-3DE7-9849-873F-D61738C19D89}"/>
              </a:ext>
            </a:extLst>
          </p:cNvPr>
          <p:cNvSpPr>
            <a:spLocks noGrp="1"/>
          </p:cNvSpPr>
          <p:nvPr>
            <p:ph type="body" sz="quarter" idx="16" hasCustomPrompt="1"/>
          </p:nvPr>
        </p:nvSpPr>
        <p:spPr>
          <a:xfrm>
            <a:off x="497711" y="5162132"/>
            <a:ext cx="4236335" cy="489352"/>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Symbol" pitchFamily="2" charset="2"/>
              <a:buNone/>
              <a:tabLst/>
              <a:defRPr lang="de-DE" sz="1500" b="0" i="0" smtClean="0">
                <a:solidFill>
                  <a:srgbClr val="1F1E3A"/>
                </a:solidFill>
                <a:effectLst/>
              </a:defRPr>
            </a:lvl1pPr>
          </a:lstStyle>
          <a:p>
            <a:r>
              <a:rPr lang="de-DE" dirty="0" err="1">
                <a:solidFill>
                  <a:srgbClr val="2A274C"/>
                </a:solidFill>
                <a:effectLst/>
                <a:latin typeface="Titillium Web" pitchFamily="2" charset="77"/>
              </a:rPr>
              <a:t>To</a:t>
            </a:r>
            <a:r>
              <a:rPr lang="de-DE" dirty="0">
                <a:solidFill>
                  <a:srgbClr val="2A274C"/>
                </a:solidFill>
                <a:effectLst/>
                <a:latin typeface="Titillium Web" pitchFamily="2" charset="77"/>
              </a:rPr>
              <a:t> cum </a:t>
            </a:r>
            <a:r>
              <a:rPr lang="de-DE" dirty="0" err="1">
                <a:solidFill>
                  <a:srgbClr val="2A274C"/>
                </a:solidFill>
                <a:effectLst/>
                <a:latin typeface="Titillium Web" pitchFamily="2" charset="77"/>
              </a:rPr>
              <a:t>aut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idendam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quosam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utate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sit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apitatquunt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facessu</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ntotassequos</a:t>
            </a:r>
            <a:r>
              <a:rPr lang="de-DE" dirty="0">
                <a:solidFill>
                  <a:srgbClr val="2A274C"/>
                </a:solidFill>
                <a:effectLst/>
                <a:latin typeface="Titillium Web" pitchFamily="2" charset="77"/>
              </a:rPr>
              <a:t> et </a:t>
            </a:r>
            <a:r>
              <a:rPr lang="de-DE" dirty="0" err="1">
                <a:solidFill>
                  <a:srgbClr val="2A274C"/>
                </a:solidFill>
                <a:effectLst/>
                <a:latin typeface="Titillium Web" pitchFamily="2" charset="77"/>
              </a:rPr>
              <a:t>imil</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inim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deligenihic</a:t>
            </a:r>
            <a:endParaRPr lang="de-DE" dirty="0">
              <a:solidFill>
                <a:srgbClr val="2A274C"/>
              </a:solidFill>
              <a:effectLst/>
              <a:latin typeface="Titillium Web" pitchFamily="2" charset="77"/>
            </a:endParaRPr>
          </a:p>
        </p:txBody>
      </p:sp>
      <p:sp>
        <p:nvSpPr>
          <p:cNvPr id="13" name="Titel 10">
            <a:extLst>
              <a:ext uri="{FF2B5EF4-FFF2-40B4-BE49-F238E27FC236}">
                <a16:creationId xmlns:a16="http://schemas.microsoft.com/office/drawing/2014/main" id="{35DBE55D-E2F1-6B4F-830A-3E770A8979A7}"/>
              </a:ext>
            </a:extLst>
          </p:cNvPr>
          <p:cNvSpPr>
            <a:spLocks noGrp="1"/>
          </p:cNvSpPr>
          <p:nvPr>
            <p:ph type="title" hasCustomPrompt="1"/>
          </p:nvPr>
        </p:nvSpPr>
        <p:spPr>
          <a:xfrm>
            <a:off x="5407635" y="629584"/>
            <a:ext cx="6314787" cy="424859"/>
          </a:xfrm>
          <a:prstGeom prst="rect">
            <a:avLst/>
          </a:prstGeom>
        </p:spPr>
        <p:txBody>
          <a:bodyPr anchor="t">
            <a:normAutofit/>
          </a:bodyPr>
          <a:lstStyle>
            <a:lvl1pPr>
              <a:defRPr sz="3000" b="1" i="0">
                <a:solidFill>
                  <a:schemeClr val="bg1"/>
                </a:solidFill>
                <a:latin typeface="Titillium Web SemiBold" pitchFamily="2" charset="77"/>
              </a:defRPr>
            </a:lvl1pPr>
          </a:lstStyle>
          <a:p>
            <a:r>
              <a:rPr lang="de-DE" dirty="0"/>
              <a:t>Hier ist Platz für eine Überschrift</a:t>
            </a:r>
          </a:p>
        </p:txBody>
      </p:sp>
      <p:sp>
        <p:nvSpPr>
          <p:cNvPr id="8" name="Bildplatzhalter 29">
            <a:extLst>
              <a:ext uri="{FF2B5EF4-FFF2-40B4-BE49-F238E27FC236}">
                <a16:creationId xmlns:a16="http://schemas.microsoft.com/office/drawing/2014/main" id="{B904309C-F0B4-CB4C-9009-E10F8C7546E6}"/>
              </a:ext>
            </a:extLst>
          </p:cNvPr>
          <p:cNvSpPr>
            <a:spLocks noGrp="1"/>
          </p:cNvSpPr>
          <p:nvPr>
            <p:ph type="pic" sz="quarter" idx="15"/>
          </p:nvPr>
        </p:nvSpPr>
        <p:spPr>
          <a:xfrm>
            <a:off x="469578" y="600315"/>
            <a:ext cx="4292600" cy="4411662"/>
          </a:xfrm>
          <a:prstGeom prst="rect">
            <a:avLst/>
          </a:prstGeom>
          <a:solidFill>
            <a:schemeClr val="bg1"/>
          </a:solidFill>
        </p:spPr>
        <p:txBody>
          <a:bodyPr/>
          <a:lstStyle>
            <a:lvl1pPr>
              <a:defRPr>
                <a:noFill/>
              </a:defRPr>
            </a:lvl1pPr>
          </a:lstStyle>
          <a:p>
            <a:endParaRPr lang="de-DE"/>
          </a:p>
        </p:txBody>
      </p:sp>
    </p:spTree>
    <p:extLst>
      <p:ext uri="{BB962C8B-B14F-4D97-AF65-F5344CB8AC3E}">
        <p14:creationId xmlns:p14="http://schemas.microsoft.com/office/powerpoint/2010/main" val="253822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amp; Inhalt 2zlg links">
    <p:spTree>
      <p:nvGrpSpPr>
        <p:cNvPr id="1" name=""/>
        <p:cNvGrpSpPr/>
        <p:nvPr/>
      </p:nvGrpSpPr>
      <p:grpSpPr>
        <a:xfrm>
          <a:off x="0" y="0"/>
          <a:ext cx="0" cy="0"/>
          <a:chOff x="0" y="0"/>
          <a:chExt cx="0" cy="0"/>
        </a:xfrm>
      </p:grpSpPr>
      <p:sp>
        <p:nvSpPr>
          <p:cNvPr id="8" name="Trapezoid 31">
            <a:extLst>
              <a:ext uri="{FF2B5EF4-FFF2-40B4-BE49-F238E27FC236}">
                <a16:creationId xmlns:a16="http://schemas.microsoft.com/office/drawing/2014/main" id="{F6AD77D1-13A8-8346-88EC-91DD68E38459}"/>
              </a:ext>
            </a:extLst>
          </p:cNvPr>
          <p:cNvSpPr/>
          <p:nvPr userDrawn="1"/>
        </p:nvSpPr>
        <p:spPr>
          <a:xfrm rot="10800000">
            <a:off x="488671" y="597412"/>
            <a:ext cx="7052300" cy="1086419"/>
          </a:xfrm>
          <a:custGeom>
            <a:avLst/>
            <a:gdLst>
              <a:gd name="connsiteX0" fmla="*/ 0 w 9299448"/>
              <a:gd name="connsiteY0" fmla="*/ 797116 h 797116"/>
              <a:gd name="connsiteX1" fmla="*/ 199279 w 9299448"/>
              <a:gd name="connsiteY1" fmla="*/ 0 h 797116"/>
              <a:gd name="connsiteX2" fmla="*/ 9100169 w 9299448"/>
              <a:gd name="connsiteY2" fmla="*/ 0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9008729 w 9299448"/>
              <a:gd name="connsiteY2" fmla="*/ 155448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8807561 w 9299448"/>
              <a:gd name="connsiteY2" fmla="*/ 82296 h 797116"/>
              <a:gd name="connsiteX3" fmla="*/ 9299448 w 9299448"/>
              <a:gd name="connsiteY3" fmla="*/ 797116 h 797116"/>
              <a:gd name="connsiteX4" fmla="*/ 0 w 9299448"/>
              <a:gd name="connsiteY4" fmla="*/ 797116 h 797116"/>
              <a:gd name="connsiteX0" fmla="*/ 0 w 9299448"/>
              <a:gd name="connsiteY0" fmla="*/ 797116 h 797116"/>
              <a:gd name="connsiteX1" fmla="*/ 199279 w 9299448"/>
              <a:gd name="connsiteY1" fmla="*/ 0 h 797116"/>
              <a:gd name="connsiteX2" fmla="*/ 8780129 w 9299448"/>
              <a:gd name="connsiteY2" fmla="*/ 73152 h 797116"/>
              <a:gd name="connsiteX3" fmla="*/ 9299448 w 9299448"/>
              <a:gd name="connsiteY3" fmla="*/ 797116 h 797116"/>
              <a:gd name="connsiteX4" fmla="*/ 0 w 9299448"/>
              <a:gd name="connsiteY4" fmla="*/ 797116 h 797116"/>
              <a:gd name="connsiteX0" fmla="*/ 0 w 8805672"/>
              <a:gd name="connsiteY0" fmla="*/ 797116 h 797116"/>
              <a:gd name="connsiteX1" fmla="*/ 199279 w 8805672"/>
              <a:gd name="connsiteY1" fmla="*/ 0 h 797116"/>
              <a:gd name="connsiteX2" fmla="*/ 8780129 w 8805672"/>
              <a:gd name="connsiteY2" fmla="*/ 73152 h 797116"/>
              <a:gd name="connsiteX3" fmla="*/ 8805672 w 8805672"/>
              <a:gd name="connsiteY3" fmla="*/ 541084 h 797116"/>
              <a:gd name="connsiteX4" fmla="*/ 0 w 8805672"/>
              <a:gd name="connsiteY4" fmla="*/ 797116 h 797116"/>
              <a:gd name="connsiteX0" fmla="*/ 0 w 8951976"/>
              <a:gd name="connsiteY0" fmla="*/ 797116 h 797116"/>
              <a:gd name="connsiteX1" fmla="*/ 199279 w 8951976"/>
              <a:gd name="connsiteY1" fmla="*/ 0 h 797116"/>
              <a:gd name="connsiteX2" fmla="*/ 8780129 w 8951976"/>
              <a:gd name="connsiteY2" fmla="*/ 73152 h 797116"/>
              <a:gd name="connsiteX3" fmla="*/ 8951976 w 8951976"/>
              <a:gd name="connsiteY3" fmla="*/ 769684 h 797116"/>
              <a:gd name="connsiteX4" fmla="*/ 0 w 8951976"/>
              <a:gd name="connsiteY4" fmla="*/ 797116 h 797116"/>
              <a:gd name="connsiteX0" fmla="*/ 0 w 8842248"/>
              <a:gd name="connsiteY0" fmla="*/ 714820 h 769684"/>
              <a:gd name="connsiteX1" fmla="*/ 89551 w 8842248"/>
              <a:gd name="connsiteY1" fmla="*/ 0 h 769684"/>
              <a:gd name="connsiteX2" fmla="*/ 8670401 w 8842248"/>
              <a:gd name="connsiteY2" fmla="*/ 73152 h 769684"/>
              <a:gd name="connsiteX3" fmla="*/ 8842248 w 8842248"/>
              <a:gd name="connsiteY3" fmla="*/ 769684 h 769684"/>
              <a:gd name="connsiteX4" fmla="*/ 0 w 8842248"/>
              <a:gd name="connsiteY4" fmla="*/ 714820 h 769684"/>
              <a:gd name="connsiteX0" fmla="*/ 0 w 8979408"/>
              <a:gd name="connsiteY0" fmla="*/ 769684 h 769684"/>
              <a:gd name="connsiteX1" fmla="*/ 226711 w 8979408"/>
              <a:gd name="connsiteY1" fmla="*/ 0 h 769684"/>
              <a:gd name="connsiteX2" fmla="*/ 8807561 w 8979408"/>
              <a:gd name="connsiteY2" fmla="*/ 73152 h 769684"/>
              <a:gd name="connsiteX3" fmla="*/ 8979408 w 8979408"/>
              <a:gd name="connsiteY3" fmla="*/ 769684 h 769684"/>
              <a:gd name="connsiteX4" fmla="*/ 0 w 8979408"/>
              <a:gd name="connsiteY4" fmla="*/ 769684 h 769684"/>
              <a:gd name="connsiteX0" fmla="*/ 0 w 8979408"/>
              <a:gd name="connsiteY0" fmla="*/ 696532 h 696532"/>
              <a:gd name="connsiteX1" fmla="*/ 226711 w 8979408"/>
              <a:gd name="connsiteY1" fmla="*/ 27432 h 696532"/>
              <a:gd name="connsiteX2" fmla="*/ 8807561 w 8979408"/>
              <a:gd name="connsiteY2" fmla="*/ 0 h 696532"/>
              <a:gd name="connsiteX3" fmla="*/ 8979408 w 8979408"/>
              <a:gd name="connsiteY3" fmla="*/ 696532 h 696532"/>
              <a:gd name="connsiteX4" fmla="*/ 0 w 8979408"/>
              <a:gd name="connsiteY4" fmla="*/ 696532 h 696532"/>
              <a:gd name="connsiteX0" fmla="*/ 0 w 8979408"/>
              <a:gd name="connsiteY0" fmla="*/ 778828 h 778828"/>
              <a:gd name="connsiteX1" fmla="*/ 217567 w 8979408"/>
              <a:gd name="connsiteY1" fmla="*/ 0 h 778828"/>
              <a:gd name="connsiteX2" fmla="*/ 8807561 w 8979408"/>
              <a:gd name="connsiteY2" fmla="*/ 82296 h 778828"/>
              <a:gd name="connsiteX3" fmla="*/ 8979408 w 8979408"/>
              <a:gd name="connsiteY3" fmla="*/ 778828 h 778828"/>
              <a:gd name="connsiteX4" fmla="*/ 0 w 8979408"/>
              <a:gd name="connsiteY4" fmla="*/ 778828 h 778828"/>
              <a:gd name="connsiteX0" fmla="*/ 0 w 8942832"/>
              <a:gd name="connsiteY0" fmla="*/ 778828 h 806260"/>
              <a:gd name="connsiteX1" fmla="*/ 217567 w 8942832"/>
              <a:gd name="connsiteY1" fmla="*/ 0 h 806260"/>
              <a:gd name="connsiteX2" fmla="*/ 8807561 w 8942832"/>
              <a:gd name="connsiteY2" fmla="*/ 82296 h 806260"/>
              <a:gd name="connsiteX3" fmla="*/ 8942832 w 8942832"/>
              <a:gd name="connsiteY3" fmla="*/ 806260 h 806260"/>
              <a:gd name="connsiteX4" fmla="*/ 0 w 8942832"/>
              <a:gd name="connsiteY4" fmla="*/ 778828 h 806260"/>
              <a:gd name="connsiteX0" fmla="*/ 0 w 8942832"/>
              <a:gd name="connsiteY0" fmla="*/ 778828 h 806260"/>
              <a:gd name="connsiteX1" fmla="*/ 217567 w 8942832"/>
              <a:gd name="connsiteY1" fmla="*/ 0 h 806260"/>
              <a:gd name="connsiteX2" fmla="*/ 8825849 w 8942832"/>
              <a:gd name="connsiteY2" fmla="*/ 100584 h 806260"/>
              <a:gd name="connsiteX3" fmla="*/ 8942832 w 8942832"/>
              <a:gd name="connsiteY3" fmla="*/ 806260 h 806260"/>
              <a:gd name="connsiteX4" fmla="*/ 0 w 8942832"/>
              <a:gd name="connsiteY4" fmla="*/ 778828 h 806260"/>
              <a:gd name="connsiteX0" fmla="*/ 0 w 8942832"/>
              <a:gd name="connsiteY0" fmla="*/ 778828 h 806260"/>
              <a:gd name="connsiteX1" fmla="*/ 217567 w 8942832"/>
              <a:gd name="connsiteY1" fmla="*/ 0 h 806260"/>
              <a:gd name="connsiteX2" fmla="*/ 8844137 w 8942832"/>
              <a:gd name="connsiteY2" fmla="*/ 82296 h 806260"/>
              <a:gd name="connsiteX3" fmla="*/ 8942832 w 8942832"/>
              <a:gd name="connsiteY3" fmla="*/ 806260 h 806260"/>
              <a:gd name="connsiteX4" fmla="*/ 0 w 8942832"/>
              <a:gd name="connsiteY4" fmla="*/ 778828 h 806260"/>
              <a:gd name="connsiteX0" fmla="*/ 0 w 8942832"/>
              <a:gd name="connsiteY0" fmla="*/ 714820 h 806260"/>
              <a:gd name="connsiteX1" fmla="*/ 217567 w 8942832"/>
              <a:gd name="connsiteY1" fmla="*/ 0 h 806260"/>
              <a:gd name="connsiteX2" fmla="*/ 8844137 w 8942832"/>
              <a:gd name="connsiteY2" fmla="*/ 82296 h 806260"/>
              <a:gd name="connsiteX3" fmla="*/ 8942832 w 8942832"/>
              <a:gd name="connsiteY3" fmla="*/ 806260 h 806260"/>
              <a:gd name="connsiteX4" fmla="*/ 0 w 8942832"/>
              <a:gd name="connsiteY4" fmla="*/ 714820 h 806260"/>
              <a:gd name="connsiteX0" fmla="*/ 0 w 8942832"/>
              <a:gd name="connsiteY0" fmla="*/ 714820 h 806260"/>
              <a:gd name="connsiteX1" fmla="*/ 254143 w 8942832"/>
              <a:gd name="connsiteY1" fmla="*/ 0 h 806260"/>
              <a:gd name="connsiteX2" fmla="*/ 8844137 w 8942832"/>
              <a:gd name="connsiteY2" fmla="*/ 82296 h 806260"/>
              <a:gd name="connsiteX3" fmla="*/ 8942832 w 8942832"/>
              <a:gd name="connsiteY3" fmla="*/ 806260 h 806260"/>
              <a:gd name="connsiteX4" fmla="*/ 0 w 8942832"/>
              <a:gd name="connsiteY4" fmla="*/ 714820 h 806260"/>
              <a:gd name="connsiteX0" fmla="*/ 0 w 8985686"/>
              <a:gd name="connsiteY0" fmla="*/ 773237 h 806260"/>
              <a:gd name="connsiteX1" fmla="*/ 296997 w 8985686"/>
              <a:gd name="connsiteY1" fmla="*/ 0 h 806260"/>
              <a:gd name="connsiteX2" fmla="*/ 8886991 w 8985686"/>
              <a:gd name="connsiteY2" fmla="*/ 82296 h 806260"/>
              <a:gd name="connsiteX3" fmla="*/ 8985686 w 8985686"/>
              <a:gd name="connsiteY3" fmla="*/ 806260 h 806260"/>
              <a:gd name="connsiteX4" fmla="*/ 0 w 8985686"/>
              <a:gd name="connsiteY4" fmla="*/ 773237 h 806260"/>
              <a:gd name="connsiteX0" fmla="*/ 0 w 8985686"/>
              <a:gd name="connsiteY0" fmla="*/ 860861 h 893884"/>
              <a:gd name="connsiteX1" fmla="*/ 154150 w 8985686"/>
              <a:gd name="connsiteY1" fmla="*/ 0 h 893884"/>
              <a:gd name="connsiteX2" fmla="*/ 8886991 w 8985686"/>
              <a:gd name="connsiteY2" fmla="*/ 169920 h 893884"/>
              <a:gd name="connsiteX3" fmla="*/ 8985686 w 8985686"/>
              <a:gd name="connsiteY3" fmla="*/ 893884 h 893884"/>
              <a:gd name="connsiteX4" fmla="*/ 0 w 8985686"/>
              <a:gd name="connsiteY4" fmla="*/ 860861 h 893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5686" h="893884">
                <a:moveTo>
                  <a:pt x="0" y="860861"/>
                </a:moveTo>
                <a:lnTo>
                  <a:pt x="154150" y="0"/>
                </a:lnTo>
                <a:lnTo>
                  <a:pt x="8886991" y="169920"/>
                </a:lnTo>
                <a:lnTo>
                  <a:pt x="8985686" y="893884"/>
                </a:lnTo>
                <a:lnTo>
                  <a:pt x="0" y="860861"/>
                </a:lnTo>
                <a:close/>
              </a:path>
            </a:pathLst>
          </a:custGeom>
          <a:solidFill>
            <a:srgbClr val="4EC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itel 10">
            <a:extLst>
              <a:ext uri="{FF2B5EF4-FFF2-40B4-BE49-F238E27FC236}">
                <a16:creationId xmlns:a16="http://schemas.microsoft.com/office/drawing/2014/main" id="{35DBE55D-E2F1-6B4F-830A-3E770A8979A7}"/>
              </a:ext>
            </a:extLst>
          </p:cNvPr>
          <p:cNvSpPr>
            <a:spLocks noGrp="1"/>
          </p:cNvSpPr>
          <p:nvPr>
            <p:ph type="title" hasCustomPrompt="1"/>
          </p:nvPr>
        </p:nvSpPr>
        <p:spPr>
          <a:xfrm>
            <a:off x="488671" y="629584"/>
            <a:ext cx="6323712" cy="507238"/>
          </a:xfrm>
          <a:prstGeom prst="rect">
            <a:avLst/>
          </a:prstGeom>
        </p:spPr>
        <p:txBody>
          <a:bodyPr anchor="t">
            <a:normAutofit/>
          </a:bodyPr>
          <a:lstStyle>
            <a:lvl1pPr>
              <a:defRPr sz="3000" b="1" i="0" baseline="0">
                <a:solidFill>
                  <a:schemeClr val="bg1"/>
                </a:solidFill>
                <a:latin typeface="Titillium Web SemiBold" pitchFamily="2" charset="77"/>
              </a:defRPr>
            </a:lvl1pPr>
          </a:lstStyle>
          <a:p>
            <a:r>
              <a:rPr lang="de-DE" dirty="0"/>
              <a:t>Hier ist Platz für eine Überschrift die </a:t>
            </a:r>
            <a:br>
              <a:rPr lang="de-DE" dirty="0"/>
            </a:br>
            <a:r>
              <a:rPr lang="de-DE" dirty="0"/>
              <a:t>lang ist und über zwei Zeilen geht</a:t>
            </a:r>
          </a:p>
        </p:txBody>
      </p:sp>
      <p:sp>
        <p:nvSpPr>
          <p:cNvPr id="30" name="Bildplatzhalter 29">
            <a:extLst>
              <a:ext uri="{FF2B5EF4-FFF2-40B4-BE49-F238E27FC236}">
                <a16:creationId xmlns:a16="http://schemas.microsoft.com/office/drawing/2014/main" id="{75616289-4A87-6F4A-B529-39CEFFE64C2E}"/>
              </a:ext>
            </a:extLst>
          </p:cNvPr>
          <p:cNvSpPr>
            <a:spLocks noGrp="1"/>
          </p:cNvSpPr>
          <p:nvPr>
            <p:ph type="pic" sz="quarter" idx="15"/>
          </p:nvPr>
        </p:nvSpPr>
        <p:spPr>
          <a:xfrm>
            <a:off x="7635742" y="2272419"/>
            <a:ext cx="4292600" cy="2739557"/>
          </a:xfrm>
          <a:prstGeom prst="rect">
            <a:avLst/>
          </a:prstGeom>
          <a:solidFill>
            <a:schemeClr val="bg1"/>
          </a:solidFill>
        </p:spPr>
        <p:txBody>
          <a:bodyPr/>
          <a:lstStyle>
            <a:lvl1pPr>
              <a:defRPr>
                <a:noFill/>
              </a:defRPr>
            </a:lvl1pPr>
          </a:lstStyle>
          <a:p>
            <a:endParaRPr lang="de-DE"/>
          </a:p>
        </p:txBody>
      </p:sp>
      <p:sp>
        <p:nvSpPr>
          <p:cNvPr id="33" name="Textplatzhalter 27">
            <a:extLst>
              <a:ext uri="{FF2B5EF4-FFF2-40B4-BE49-F238E27FC236}">
                <a16:creationId xmlns:a16="http://schemas.microsoft.com/office/drawing/2014/main" id="{AB70659B-3DE7-9849-873F-D61738C19D89}"/>
              </a:ext>
            </a:extLst>
          </p:cNvPr>
          <p:cNvSpPr>
            <a:spLocks noGrp="1"/>
          </p:cNvSpPr>
          <p:nvPr>
            <p:ph type="body" sz="quarter" idx="16" hasCustomPrompt="1"/>
          </p:nvPr>
        </p:nvSpPr>
        <p:spPr>
          <a:xfrm>
            <a:off x="7540971" y="5162132"/>
            <a:ext cx="4478851" cy="489352"/>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Symbol" pitchFamily="2" charset="2"/>
              <a:buNone/>
              <a:tabLst/>
              <a:defRPr lang="de-DE" sz="1500" b="0" i="0" smtClean="0">
                <a:solidFill>
                  <a:srgbClr val="1F1E3A"/>
                </a:solidFill>
                <a:effectLst/>
              </a:defRPr>
            </a:lvl1pPr>
          </a:lstStyle>
          <a:p>
            <a:r>
              <a:rPr lang="de-DE" dirty="0" err="1">
                <a:solidFill>
                  <a:srgbClr val="2A274C"/>
                </a:solidFill>
                <a:effectLst/>
                <a:latin typeface="Titillium Web" pitchFamily="2" charset="77"/>
              </a:rPr>
              <a:t>To</a:t>
            </a:r>
            <a:r>
              <a:rPr lang="de-DE" dirty="0">
                <a:solidFill>
                  <a:srgbClr val="2A274C"/>
                </a:solidFill>
                <a:effectLst/>
                <a:latin typeface="Titillium Web" pitchFamily="2" charset="77"/>
              </a:rPr>
              <a:t> cum </a:t>
            </a:r>
            <a:r>
              <a:rPr lang="de-DE" dirty="0" err="1">
                <a:solidFill>
                  <a:srgbClr val="2A274C"/>
                </a:solidFill>
                <a:effectLst/>
                <a:latin typeface="Titillium Web" pitchFamily="2" charset="77"/>
              </a:rPr>
              <a:t>aut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idendam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quosam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utate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sit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apitatquunt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facessu</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ntotassequos</a:t>
            </a:r>
            <a:r>
              <a:rPr lang="de-DE" dirty="0">
                <a:solidFill>
                  <a:srgbClr val="2A274C"/>
                </a:solidFill>
                <a:effectLst/>
                <a:latin typeface="Titillium Web" pitchFamily="2" charset="77"/>
              </a:rPr>
              <a:t> et </a:t>
            </a:r>
            <a:r>
              <a:rPr lang="de-DE" dirty="0" err="1">
                <a:solidFill>
                  <a:srgbClr val="2A274C"/>
                </a:solidFill>
                <a:effectLst/>
                <a:latin typeface="Titillium Web" pitchFamily="2" charset="77"/>
              </a:rPr>
              <a:t>imil</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inim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deligenihic</a:t>
            </a:r>
            <a:endParaRPr lang="de-DE" dirty="0">
              <a:solidFill>
                <a:srgbClr val="2A274C"/>
              </a:solidFill>
              <a:effectLst/>
              <a:latin typeface="Titillium Web" pitchFamily="2" charset="77"/>
            </a:endParaRPr>
          </a:p>
        </p:txBody>
      </p:sp>
      <p:sp>
        <p:nvSpPr>
          <p:cNvPr id="7" name="Textplatzhalter 27">
            <a:extLst>
              <a:ext uri="{FF2B5EF4-FFF2-40B4-BE49-F238E27FC236}">
                <a16:creationId xmlns:a16="http://schemas.microsoft.com/office/drawing/2014/main" id="{B2161297-9BC8-3E49-A5EB-1F4268B46AA9}"/>
              </a:ext>
            </a:extLst>
          </p:cNvPr>
          <p:cNvSpPr>
            <a:spLocks noGrp="1"/>
          </p:cNvSpPr>
          <p:nvPr>
            <p:ph type="body" sz="quarter" idx="14" hasCustomPrompt="1"/>
          </p:nvPr>
        </p:nvSpPr>
        <p:spPr>
          <a:xfrm>
            <a:off x="979687" y="2033989"/>
            <a:ext cx="5926901" cy="367188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Symbol" pitchFamily="2" charset="2"/>
              <a:buNone/>
              <a:tabLst/>
              <a:defRPr lang="de-DE" sz="2200" b="0" i="0" smtClean="0">
                <a:solidFill>
                  <a:srgbClr val="1F1E3A"/>
                </a:solidFill>
                <a:effectLst/>
              </a:defRPr>
            </a:lvl1pPr>
          </a:lstStyle>
          <a:p>
            <a:r>
              <a:rPr lang="de-DE" dirty="0" err="1">
                <a:solidFill>
                  <a:srgbClr val="2A274C"/>
                </a:solidFill>
                <a:effectLst/>
                <a:latin typeface="Titillium Web" pitchFamily="2" charset="77"/>
              </a:rPr>
              <a:t>To</a:t>
            </a:r>
            <a:r>
              <a:rPr lang="de-DE" dirty="0">
                <a:solidFill>
                  <a:srgbClr val="2A274C"/>
                </a:solidFill>
                <a:effectLst/>
                <a:latin typeface="Titillium Web" pitchFamily="2" charset="77"/>
              </a:rPr>
              <a:t> cum </a:t>
            </a:r>
            <a:r>
              <a:rPr lang="de-DE" dirty="0" err="1">
                <a:solidFill>
                  <a:srgbClr val="2A274C"/>
                </a:solidFill>
                <a:effectLst/>
                <a:latin typeface="Titillium Web" pitchFamily="2" charset="77"/>
              </a:rPr>
              <a:t>aut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idendam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quosam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utate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sit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apitatquunt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facessu</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ntotassequos</a:t>
            </a:r>
            <a:r>
              <a:rPr lang="de-DE" dirty="0">
                <a:solidFill>
                  <a:srgbClr val="2A274C"/>
                </a:solidFill>
                <a:effectLst/>
                <a:latin typeface="Titillium Web" pitchFamily="2" charset="77"/>
              </a:rPr>
              <a:t> et </a:t>
            </a:r>
            <a:r>
              <a:rPr lang="de-DE" dirty="0" err="1">
                <a:solidFill>
                  <a:srgbClr val="2A274C"/>
                </a:solidFill>
                <a:effectLst/>
                <a:latin typeface="Titillium Web" pitchFamily="2" charset="77"/>
              </a:rPr>
              <a:t>imil</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inim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deligenihic</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tecus</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moluptu</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restis</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re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volore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sum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aut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utem</a:t>
            </a:r>
            <a:r>
              <a:rPr lang="de-DE" dirty="0">
                <a:solidFill>
                  <a:srgbClr val="2A274C"/>
                </a:solidFill>
                <a:effectLst/>
                <a:latin typeface="Titillium Web" pitchFamily="2" charset="77"/>
              </a:rPr>
              <a:t> am </a:t>
            </a:r>
            <a:r>
              <a:rPr lang="de-DE" dirty="0" err="1">
                <a:solidFill>
                  <a:srgbClr val="2A274C"/>
                </a:solidFill>
                <a:effectLst/>
                <a:latin typeface="Titillium Web" pitchFamily="2" charset="77"/>
              </a:rPr>
              <a:t>dolo</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inissequat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quiae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num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quaera</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qui</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seditatum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id</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dolor</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aut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facitin</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numquassequi</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blam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quiam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velit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rent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ut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estisquunt</a:t>
            </a:r>
            <a:r>
              <a:rPr lang="de-DE" dirty="0">
                <a:solidFill>
                  <a:srgbClr val="2A274C"/>
                </a:solidFill>
                <a:effectLst/>
                <a:latin typeface="Titillium Web" pitchFamily="2" charset="77"/>
              </a:rPr>
              <a:t> et </a:t>
            </a:r>
            <a:r>
              <a:rPr lang="de-DE" dirty="0" err="1">
                <a:solidFill>
                  <a:srgbClr val="2A274C"/>
                </a:solidFill>
                <a:effectLst/>
                <a:latin typeface="Titillium Web" pitchFamily="2" charset="77"/>
              </a:rPr>
              <a:t>re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intiaep</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eristemodis</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doloreptibus</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estrund</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untempo</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ribusa</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dolorrunt</a:t>
            </a:r>
            <a:r>
              <a:rPr lang="de-DE" dirty="0">
                <a:solidFill>
                  <a:srgbClr val="2A274C"/>
                </a:solidFill>
                <a:effectLst/>
                <a:latin typeface="Titillium Web" pitchFamily="2" charset="77"/>
              </a:rPr>
              <a:t> di </a:t>
            </a:r>
            <a:r>
              <a:rPr lang="de-DE" dirty="0" err="1">
                <a:solidFill>
                  <a:srgbClr val="2A274C"/>
                </a:solidFill>
                <a:effectLst/>
                <a:latin typeface="Titillium Web" pitchFamily="2" charset="77"/>
              </a:rPr>
              <a:t>dolor</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aut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ditas</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soluptae</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natem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iur</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modignatur</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secae</a:t>
            </a:r>
            <a:r>
              <a:rPr lang="de-DE" dirty="0">
                <a:solidFill>
                  <a:srgbClr val="2A274C"/>
                </a:solidFill>
                <a:effectLst/>
                <a:latin typeface="Titillium Web" pitchFamily="2" charset="77"/>
              </a:rPr>
              <a:t>. Et </a:t>
            </a:r>
            <a:r>
              <a:rPr lang="de-DE" dirty="0" err="1">
                <a:solidFill>
                  <a:srgbClr val="2A274C"/>
                </a:solidFill>
                <a:effectLst/>
                <a:latin typeface="Titillium Web" pitchFamily="2" charset="77"/>
              </a:rPr>
              <a:t>quiam</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laborestem</a:t>
            </a:r>
            <a:r>
              <a:rPr lang="de-DE" dirty="0">
                <a:solidFill>
                  <a:srgbClr val="2A274C"/>
                </a:solidFill>
                <a:effectLst/>
                <a:latin typeface="Titillium Web" pitchFamily="2" charset="77"/>
              </a:rPr>
              <a:t>. At </a:t>
            </a:r>
            <a:r>
              <a:rPr lang="de-DE" dirty="0" err="1">
                <a:solidFill>
                  <a:srgbClr val="2A274C"/>
                </a:solidFill>
                <a:effectLst/>
                <a:latin typeface="Titillium Web" pitchFamily="2" charset="77"/>
              </a:rPr>
              <a:t>ant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dest</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quias</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nusamus</a:t>
            </a:r>
            <a:r>
              <a:rPr lang="de-DE" dirty="0">
                <a:solidFill>
                  <a:srgbClr val="2A274C"/>
                </a:solidFill>
                <a:effectLst/>
                <a:latin typeface="Titillium Web" pitchFamily="2" charset="77"/>
              </a:rPr>
              <a:t> </a:t>
            </a:r>
            <a:r>
              <a:rPr lang="de-DE" dirty="0" err="1">
                <a:solidFill>
                  <a:srgbClr val="2A274C"/>
                </a:solidFill>
                <a:effectLst/>
                <a:latin typeface="Titillium Web" pitchFamily="2" charset="77"/>
              </a:rPr>
              <a:t>sunt</a:t>
            </a:r>
            <a:endParaRPr lang="de-DE" dirty="0">
              <a:solidFill>
                <a:srgbClr val="2A274C"/>
              </a:solidFill>
              <a:effectLst/>
              <a:latin typeface="Titillium Web" pitchFamily="2" charset="77"/>
            </a:endParaRPr>
          </a:p>
        </p:txBody>
      </p:sp>
    </p:spTree>
    <p:extLst>
      <p:ext uri="{BB962C8B-B14F-4D97-AF65-F5344CB8AC3E}">
        <p14:creationId xmlns:p14="http://schemas.microsoft.com/office/powerpoint/2010/main" val="2283372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itelplatzhalter 11">
            <a:extLst>
              <a:ext uri="{FF2B5EF4-FFF2-40B4-BE49-F238E27FC236}">
                <a16:creationId xmlns:a16="http://schemas.microsoft.com/office/drawing/2014/main" id="{BEE1DFD4-247A-E64F-86D8-7C760FFE18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2" name="Textfeld 1"/>
          <p:cNvSpPr txBox="1"/>
          <p:nvPr userDrawn="1"/>
        </p:nvSpPr>
        <p:spPr>
          <a:xfrm>
            <a:off x="2131348" y="6288475"/>
            <a:ext cx="3073400" cy="576649"/>
          </a:xfrm>
          <a:prstGeom prst="rect">
            <a:avLst/>
          </a:prstGeom>
        </p:spPr>
        <p:txBody>
          <a:bodyPr vert="horz" wrap="square" lIns="91440" tIns="45720" rIns="91440" bIns="45720" rtlCol="0" anchor="b">
            <a:noAutofit/>
          </a:bodyPr>
          <a:lstStyle/>
          <a:p>
            <a:pPr algn="l"/>
            <a:endParaRPr lang="de-DE" sz="4500" b="1" dirty="0" err="1">
              <a:effectLst/>
              <a:latin typeface="Titillium Web" pitchFamily="2" charset="77"/>
            </a:endParaRPr>
          </a:p>
        </p:txBody>
      </p:sp>
      <p:pic>
        <p:nvPicPr>
          <p:cNvPr id="9" name="Grafik 8">
            <a:extLst>
              <a:ext uri="{FF2B5EF4-FFF2-40B4-BE49-F238E27FC236}">
                <a16:creationId xmlns:a16="http://schemas.microsoft.com/office/drawing/2014/main" id="{842BBD8D-B571-D346-9840-7B5CE366427A}"/>
              </a:ext>
            </a:extLst>
          </p:cNvPr>
          <p:cNvPicPr>
            <a:picLocks noChangeAspect="1"/>
          </p:cNvPicPr>
          <p:nvPr userDrawn="1"/>
        </p:nvPicPr>
        <p:blipFill>
          <a:blip r:embed="rId15"/>
          <a:stretch>
            <a:fillRect/>
          </a:stretch>
        </p:blipFill>
        <p:spPr>
          <a:xfrm>
            <a:off x="0" y="6217386"/>
            <a:ext cx="12192000" cy="652644"/>
          </a:xfrm>
          <a:prstGeom prst="rect">
            <a:avLst/>
          </a:prstGeom>
        </p:spPr>
      </p:pic>
      <p:pic>
        <p:nvPicPr>
          <p:cNvPr id="11" name="Grafik 10">
            <a:extLst>
              <a:ext uri="{FF2B5EF4-FFF2-40B4-BE49-F238E27FC236}">
                <a16:creationId xmlns:a16="http://schemas.microsoft.com/office/drawing/2014/main" id="{25C95F27-5829-D44F-90AE-E6900AB2CBB8}"/>
              </a:ext>
            </a:extLst>
          </p:cNvPr>
          <p:cNvPicPr>
            <a:picLocks noChangeAspect="1"/>
          </p:cNvPicPr>
          <p:nvPr userDrawn="1"/>
        </p:nvPicPr>
        <p:blipFill>
          <a:blip r:embed="rId16"/>
          <a:stretch>
            <a:fillRect/>
          </a:stretch>
        </p:blipFill>
        <p:spPr>
          <a:xfrm>
            <a:off x="4780746" y="6304951"/>
            <a:ext cx="2702560" cy="452120"/>
          </a:xfrm>
          <a:prstGeom prst="rect">
            <a:avLst/>
          </a:prstGeom>
        </p:spPr>
      </p:pic>
      <p:sp>
        <p:nvSpPr>
          <p:cNvPr id="8" name="Textplatzhalter 2"/>
          <p:cNvSpPr txBox="1">
            <a:spLocks/>
          </p:cNvSpPr>
          <p:nvPr userDrawn="1"/>
        </p:nvSpPr>
        <p:spPr>
          <a:xfrm>
            <a:off x="256079" y="6516703"/>
            <a:ext cx="3361574" cy="300038"/>
          </a:xfrm>
          <a:prstGeom prst="rect">
            <a:avLst/>
          </a:prstGeom>
        </p:spPr>
        <p:txBody>
          <a:bodyPr anchor="ctr">
            <a:normAutofit fontScale="92500"/>
          </a:bodyPr>
          <a:lstStyle>
            <a:lvl1pPr marL="0" indent="0" algn="l" defTabSz="914400" rtl="0" eaLnBrk="1" latinLnBrk="0" hangingPunct="1">
              <a:lnSpc>
                <a:spcPct val="90000"/>
              </a:lnSpc>
              <a:spcBef>
                <a:spcPts val="1000"/>
              </a:spcBef>
              <a:buFont typeface="Symbol" pitchFamily="2" charset="2"/>
              <a:buNone/>
              <a:defRPr sz="1200" b="0" i="0" kern="1200">
                <a:solidFill>
                  <a:schemeClr val="bg1"/>
                </a:solidFill>
                <a:latin typeface="Titillium Web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Symbol" pitchFamily="2" charset="2"/>
              <a:buNone/>
              <a:tabLst/>
              <a:defRPr/>
            </a:pPr>
            <a:r>
              <a:rPr lang="de-DE" sz="1200" b="0" dirty="0">
                <a:latin typeface="Poppins" panose="00000500000000000000" pitchFamily="2" charset="0"/>
                <a:cs typeface="Poppins" panose="00000500000000000000" pitchFamily="2" charset="0"/>
              </a:rPr>
              <a:t>HOOU-Qualitätskriterien – </a:t>
            </a:r>
            <a:r>
              <a:rPr lang="de-DE" sz="1200" b="0" dirty="0">
                <a:effectLst/>
                <a:latin typeface="Poppins" panose="00000500000000000000" pitchFamily="2" charset="0"/>
                <a:cs typeface="Poppins" panose="00000500000000000000" pitchFamily="2" charset="0"/>
              </a:rPr>
              <a:t>V1.1 (21.08.2024)</a:t>
            </a:r>
          </a:p>
          <a:p>
            <a:endParaRPr lang="de-DE" dirty="0"/>
          </a:p>
        </p:txBody>
      </p:sp>
      <p:sp>
        <p:nvSpPr>
          <p:cNvPr id="15" name="Textplatzhalter 2"/>
          <p:cNvSpPr txBox="1">
            <a:spLocks/>
          </p:cNvSpPr>
          <p:nvPr userDrawn="1"/>
        </p:nvSpPr>
        <p:spPr>
          <a:xfrm>
            <a:off x="10819785" y="6380992"/>
            <a:ext cx="1068030" cy="300038"/>
          </a:xfrm>
          <a:prstGeom prst="rect">
            <a:avLst/>
          </a:prstGeom>
        </p:spPr>
        <p:txBody>
          <a:bodyPr anchor="ctr">
            <a:normAutofit/>
          </a:bodyPr>
          <a:lstStyle>
            <a:lvl1pPr marL="0" indent="0" algn="l" defTabSz="914400" rtl="0" eaLnBrk="1" latinLnBrk="0" hangingPunct="1">
              <a:lnSpc>
                <a:spcPct val="90000"/>
              </a:lnSpc>
              <a:spcBef>
                <a:spcPts val="1000"/>
              </a:spcBef>
              <a:buFont typeface="Symbol" pitchFamily="2" charset="2"/>
              <a:buNone/>
              <a:defRPr sz="1200" b="0" i="0" kern="1200">
                <a:solidFill>
                  <a:schemeClr val="bg1"/>
                </a:solidFill>
                <a:latin typeface="Titillium Web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02070141-40B8-CC4D-9DC0-AAAE4DA859B9}" type="slidenum">
              <a:rPr lang="de-DE" smtClean="0"/>
              <a:pPr algn="r"/>
              <a:t>‹Nr.›</a:t>
            </a:fld>
            <a:r>
              <a:rPr lang="de-DE" dirty="0"/>
              <a:t> von 14</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794475609"/>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60" r:id="rId3"/>
    <p:sldLayoutId id="2147483663" r:id="rId4"/>
    <p:sldLayoutId id="2147483670" r:id="rId5"/>
    <p:sldLayoutId id="2147483650" r:id="rId6"/>
    <p:sldLayoutId id="2147483669" r:id="rId7"/>
    <p:sldLayoutId id="2147483672" r:id="rId8"/>
    <p:sldLayoutId id="2147483664" r:id="rId9"/>
    <p:sldLayoutId id="2147483651" r:id="rId10"/>
    <p:sldLayoutId id="2147483655" r:id="rId11"/>
    <p:sldLayoutId id="2147483666" r:id="rId12"/>
    <p:sldLayoutId id="2147483667" r:id="rId13"/>
  </p:sldLayoutIdLst>
  <p:hf sldNum="0" hdr="0" ftr="0" dt="0"/>
  <p:txStyles>
    <p:titleStyle>
      <a:lvl1pPr algn="l" defTabSz="914400" rtl="0" eaLnBrk="1" latinLnBrk="0" hangingPunct="1">
        <a:lnSpc>
          <a:spcPct val="90000"/>
        </a:lnSpc>
        <a:spcBef>
          <a:spcPct val="0"/>
        </a:spcBef>
        <a:buNone/>
        <a:defRPr sz="3200" b="1" i="0" kern="1200">
          <a:solidFill>
            <a:srgbClr val="1F1E3A"/>
          </a:solidFill>
          <a:latin typeface="Titillium Web" pitchFamily="2" charset="77"/>
          <a:ea typeface="+mj-ea"/>
          <a:cs typeface="+mj-cs"/>
        </a:defRPr>
      </a:lvl1pPr>
    </p:titleStyle>
    <p:bodyStyle>
      <a:lvl1pPr marL="0" indent="0" algn="l" defTabSz="914400" rtl="0" eaLnBrk="1" latinLnBrk="0" hangingPunct="1">
        <a:lnSpc>
          <a:spcPct val="90000"/>
        </a:lnSpc>
        <a:spcBef>
          <a:spcPts val="1000"/>
        </a:spcBef>
        <a:buClr>
          <a:schemeClr val="accent1"/>
        </a:buClr>
        <a:buFontTx/>
        <a:buNone/>
        <a:defRPr sz="2400" b="0" i="0" kern="1200">
          <a:solidFill>
            <a:srgbClr val="1F1F38"/>
          </a:solidFill>
          <a:latin typeface="Titillium Web" pitchFamily="2" charset="77"/>
          <a:ea typeface="+mn-ea"/>
          <a:cs typeface="+mn-cs"/>
        </a:defRPr>
      </a:lvl1pPr>
      <a:lvl2pPr marL="914400" indent="-457200" algn="l" defTabSz="914400" rtl="0" eaLnBrk="1" latinLnBrk="0" hangingPunct="1">
        <a:lnSpc>
          <a:spcPct val="90000"/>
        </a:lnSpc>
        <a:spcBef>
          <a:spcPts val="500"/>
        </a:spcBef>
        <a:buClr>
          <a:srgbClr val="73CAC3"/>
        </a:buClr>
        <a:buFont typeface="Wingdings" panose="05000000000000000000" pitchFamily="2" charset="2"/>
        <a:buChar char="§"/>
        <a:defRPr lang="de-DE" sz="2400" kern="1200" dirty="0" smtClean="0">
          <a:solidFill>
            <a:schemeClr val="tx1"/>
          </a:solidFill>
          <a:latin typeface="+mn-lt"/>
          <a:ea typeface="+mn-ea"/>
          <a:cs typeface="+mn-cs"/>
        </a:defRPr>
      </a:lvl2pPr>
      <a:lvl3pPr marL="1371600" indent="-457200" algn="l" defTabSz="914400" rtl="0" eaLnBrk="1" latinLnBrk="0" hangingPunct="1">
        <a:lnSpc>
          <a:spcPct val="90000"/>
        </a:lnSpc>
        <a:spcBef>
          <a:spcPts val="500"/>
        </a:spcBef>
        <a:buClr>
          <a:srgbClr val="73CAC3"/>
        </a:buClr>
        <a:buFont typeface="Wingdings" panose="05000000000000000000" pitchFamily="2" charset="2"/>
        <a:buChar char="§"/>
        <a:defRPr sz="20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Clr>
          <a:srgbClr val="73CAC3"/>
        </a:buClr>
        <a:buFont typeface="Wingdings" panose="05000000000000000000" pitchFamily="2" charset="2"/>
        <a:buChar char="§"/>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Clr>
          <a:srgbClr val="73CAC3"/>
        </a:buClr>
        <a:buFont typeface="Wingdings" panose="05000000000000000000" pitchFamily="2" charset="2"/>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hyperlink" Target="https://open-educational-resources.de/gold-standard-buch-artikel/"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www.synergie.uni-hamburg.de/media/sonderbaende/qualitaetsentwicklung-von-oer-2018.pdf" TargetMode="External"/><Relationship Id="rId1" Type="http://schemas.openxmlformats.org/officeDocument/2006/relationships/slideLayout" Target="../slideLayouts/slideLayout6.xml"/><Relationship Id="rId4" Type="http://schemas.openxmlformats.org/officeDocument/2006/relationships/hyperlink" Target="https://link.springer.com/content/pdf/10.1007/978-981-19-0351-9_43-1.pdf"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7" Type="http://schemas.openxmlformats.org/officeDocument/2006/relationships/image" Target="../media/image15.png"/><Relationship Id="rId2" Type="http://schemas.openxmlformats.org/officeDocument/2006/relationships/hyperlink" Target="https://doi.org/10.13140/RG.2.2.16987.03363/1" TargetMode="External"/><Relationship Id="rId1" Type="http://schemas.openxmlformats.org/officeDocument/2006/relationships/slideLayout" Target="../slideLayouts/slideLayout6.xml"/><Relationship Id="rId6" Type="http://schemas.openxmlformats.org/officeDocument/2006/relationships/hyperlink" Target="https://legacy.hoou.de/materials/grafiken-zum-thema-bildung-und-offenheit" TargetMode="External"/><Relationship Id="rId5" Type="http://schemas.openxmlformats.org/officeDocument/2006/relationships/hyperlink" Target="https://creativecommons.org/licenses/by-sa/4.0/" TargetMode="External"/><Relationship Id="rId4" Type="http://schemas.openxmlformats.org/officeDocument/2006/relationships/hyperlink" Target="https://www.haw-hamburg.de/qualitaet-in-der-lehre/hoouhaw/"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hyperlink" Target="https://www.hrk-nexus.de/fileadmin/redaktion/hrk-nexus/07-Downloads/07-03-Material/pruefen.pdf"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hyperlink" Target="https://opensource.org/licenses" TargetMode="External"/><Relationship Id="rId3" Type="http://schemas.openxmlformats.org/officeDocument/2006/relationships/image" Target="../media/image11.png"/><Relationship Id="rId7" Type="http://schemas.openxmlformats.org/officeDocument/2006/relationships/hyperlink" Target="https://de.creativecommons.net/start/" TargetMode="External"/><Relationship Id="rId2" Type="http://schemas.openxmlformats.org/officeDocument/2006/relationships/hyperlink" Target="https://creativecommons.org/licenses/by-sa/4.0/" TargetMode="External"/><Relationship Id="rId1" Type="http://schemas.openxmlformats.org/officeDocument/2006/relationships/slideLayout" Target="../slideLayouts/slideLayout6.xml"/><Relationship Id="rId6" Type="http://schemas.openxmlformats.org/officeDocument/2006/relationships/hyperlink" Target="https://learn.hoou.de/blocks/course_overview_page/course.php?id=493" TargetMode="External"/><Relationship Id="rId5" Type="http://schemas.openxmlformats.org/officeDocument/2006/relationships/hyperlink" Target="https://www.hoou.de/projects/oer-faq/preview" TargetMode="Externa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8C3FC"/>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083DAEC-833F-54B8-3DF9-7B94C68A1B2C}"/>
              </a:ext>
            </a:extLst>
          </p:cNvPr>
          <p:cNvSpPr>
            <a:spLocks noGrp="1"/>
          </p:cNvSpPr>
          <p:nvPr>
            <p:ph type="ctrTitle" idx="4294967295"/>
          </p:nvPr>
        </p:nvSpPr>
        <p:spPr>
          <a:xfrm>
            <a:off x="1177073" y="4523358"/>
            <a:ext cx="10248900" cy="741362"/>
          </a:xfrm>
        </p:spPr>
        <p:txBody>
          <a:bodyPr>
            <a:normAutofit fontScale="90000"/>
          </a:bodyPr>
          <a:lstStyle/>
          <a:p>
            <a:r>
              <a:rPr lang="de-DE" sz="4800" dirty="0">
                <a:solidFill>
                  <a:srgbClr val="1F1C3B"/>
                </a:solidFill>
                <a:latin typeface="Poppins" panose="00000500000000000000" pitchFamily="2" charset="0"/>
                <a:cs typeface="Poppins" panose="00000500000000000000" pitchFamily="2" charset="0"/>
              </a:rPr>
              <a:t>Qualität in der eigenen OER</a:t>
            </a:r>
          </a:p>
        </p:txBody>
      </p:sp>
      <p:sp>
        <p:nvSpPr>
          <p:cNvPr id="4" name="Textplatzhalter 3">
            <a:extLst>
              <a:ext uri="{FF2B5EF4-FFF2-40B4-BE49-F238E27FC236}">
                <a16:creationId xmlns:a16="http://schemas.microsoft.com/office/drawing/2014/main" id="{EBCFAB0F-CF2E-7522-62F1-DD351DAB8908}"/>
              </a:ext>
            </a:extLst>
          </p:cNvPr>
          <p:cNvSpPr>
            <a:spLocks noGrp="1"/>
          </p:cNvSpPr>
          <p:nvPr>
            <p:ph type="body" sz="quarter" idx="13"/>
          </p:nvPr>
        </p:nvSpPr>
        <p:spPr>
          <a:xfrm>
            <a:off x="1299698" y="5264720"/>
            <a:ext cx="7156239" cy="557831"/>
          </a:xfrm>
        </p:spPr>
        <p:txBody>
          <a:bodyPr>
            <a:normAutofit/>
          </a:bodyPr>
          <a:lstStyle/>
          <a:p>
            <a:r>
              <a:rPr lang="de-DE" sz="2400" dirty="0">
                <a:latin typeface="Poppins" panose="00000500000000000000" pitchFamily="2" charset="0"/>
                <a:cs typeface="Poppins" panose="00000500000000000000" pitchFamily="2" charset="0"/>
              </a:rPr>
              <a:t>Die 4 HOOU-Pflichtkriterien zum Selbstcheck</a:t>
            </a:r>
          </a:p>
        </p:txBody>
      </p:sp>
      <p:sp>
        <p:nvSpPr>
          <p:cNvPr id="6" name="Bildplatzhalter 1">
            <a:extLst>
              <a:ext uri="{FF2B5EF4-FFF2-40B4-BE49-F238E27FC236}">
                <a16:creationId xmlns:a16="http://schemas.microsoft.com/office/drawing/2014/main" id="{24989AB8-323F-7F0A-A5EF-754D945BEBAC}"/>
              </a:ext>
            </a:extLst>
          </p:cNvPr>
          <p:cNvSpPr txBox="1">
            <a:spLocks/>
          </p:cNvSpPr>
          <p:nvPr/>
        </p:nvSpPr>
        <p:spPr>
          <a:xfrm>
            <a:off x="0" y="197678"/>
            <a:ext cx="12192000" cy="6858000"/>
          </a:xfrm>
          <a:prstGeom prst="rect">
            <a:avLst/>
          </a:prstGeom>
        </p:spPr>
        <p:txBody>
          <a:bodyPr/>
          <a:lstStyle/>
          <a:p>
            <a:endParaRPr lang="de-DE" dirty="0">
              <a:latin typeface="Poppins" panose="00000500000000000000" pitchFamily="2" charset="0"/>
              <a:cs typeface="Poppins" panose="00000500000000000000" pitchFamily="2" charset="0"/>
            </a:endParaRPr>
          </a:p>
        </p:txBody>
      </p:sp>
      <p:sp>
        <p:nvSpPr>
          <p:cNvPr id="2" name="Textfeld 1">
            <a:extLst>
              <a:ext uri="{FF2B5EF4-FFF2-40B4-BE49-F238E27FC236}">
                <a16:creationId xmlns:a16="http://schemas.microsoft.com/office/drawing/2014/main" id="{74DBF78C-F832-BE90-0836-E7A671DB67A8}"/>
              </a:ext>
            </a:extLst>
          </p:cNvPr>
          <p:cNvSpPr txBox="1"/>
          <p:nvPr/>
        </p:nvSpPr>
        <p:spPr>
          <a:xfrm>
            <a:off x="6311900" y="2616200"/>
            <a:ext cx="0" cy="0"/>
          </a:xfrm>
          <a:prstGeom prst="rect">
            <a:avLst/>
          </a:prstGeom>
        </p:spPr>
        <p:txBody>
          <a:bodyPr vert="horz" wrap="none" lIns="91440" tIns="45720" rIns="91440" bIns="45720" rtlCol="0" anchor="b">
            <a:noAutofit/>
          </a:bodyPr>
          <a:lstStyle/>
          <a:p>
            <a:pPr algn="l"/>
            <a:endParaRPr lang="de-DE" sz="4500" b="1" dirty="0">
              <a:effectLst/>
              <a:latin typeface="Poppins" panose="00000500000000000000" pitchFamily="2" charset="0"/>
              <a:cs typeface="Poppins" panose="00000500000000000000" pitchFamily="2" charset="0"/>
            </a:endParaRPr>
          </a:p>
        </p:txBody>
      </p:sp>
      <p:sp>
        <p:nvSpPr>
          <p:cNvPr id="5" name="Textfeld 4">
            <a:extLst>
              <a:ext uri="{FF2B5EF4-FFF2-40B4-BE49-F238E27FC236}">
                <a16:creationId xmlns:a16="http://schemas.microsoft.com/office/drawing/2014/main" id="{ED37938E-D9FB-E0A5-03BA-6575C6C384F9}"/>
              </a:ext>
            </a:extLst>
          </p:cNvPr>
          <p:cNvSpPr txBox="1"/>
          <p:nvPr/>
        </p:nvSpPr>
        <p:spPr>
          <a:xfrm>
            <a:off x="9696262" y="6246891"/>
            <a:ext cx="2009870" cy="244444"/>
          </a:xfrm>
          <a:prstGeom prst="rect">
            <a:avLst/>
          </a:prstGeom>
        </p:spPr>
        <p:txBody>
          <a:bodyPr vert="horz" wrap="square" lIns="91440" tIns="45720" rIns="91440" bIns="45720" rtlCol="0" anchor="b">
            <a:noAutofit/>
          </a:bodyPr>
          <a:lstStyle/>
          <a:p>
            <a:pPr algn="l"/>
            <a:r>
              <a:rPr lang="de-DE" sz="1400" b="1" dirty="0">
                <a:effectLst/>
                <a:latin typeface="Poppins" panose="00000500000000000000" pitchFamily="2" charset="0"/>
                <a:cs typeface="Poppins" panose="00000500000000000000" pitchFamily="2" charset="0"/>
              </a:rPr>
              <a:t>V1.1 (21.08.2024)</a:t>
            </a:r>
          </a:p>
        </p:txBody>
      </p:sp>
    </p:spTree>
    <p:extLst>
      <p:ext uri="{BB962C8B-B14F-4D97-AF65-F5344CB8AC3E}">
        <p14:creationId xmlns:p14="http://schemas.microsoft.com/office/powerpoint/2010/main" val="3877365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4100B82-DF59-1D4D-9C42-67D45176C7C5}"/>
              </a:ext>
            </a:extLst>
          </p:cNvPr>
          <p:cNvSpPr>
            <a:spLocks noGrp="1"/>
          </p:cNvSpPr>
          <p:nvPr>
            <p:ph type="body" sz="quarter" idx="14"/>
          </p:nvPr>
        </p:nvSpPr>
        <p:spPr>
          <a:xfrm>
            <a:off x="979687" y="1765300"/>
            <a:ext cx="5926901" cy="2390241"/>
          </a:xfrm>
        </p:spPr>
        <p:txBody>
          <a:bodyPr>
            <a:noAutofit/>
          </a:bodyPr>
          <a:lstStyle/>
          <a:p>
            <a:r>
              <a:rPr lang="de-DE" sz="1800" b="1" dirty="0">
                <a:solidFill>
                  <a:srgbClr val="1F1C3B"/>
                </a:solidFill>
                <a:latin typeface="Poppins" panose="00000500000000000000" pitchFamily="2" charset="0"/>
                <a:cs typeface="Poppins" panose="00000500000000000000" pitchFamily="2" charset="0"/>
              </a:rPr>
              <a:t>Allgemeine Beschreibung</a:t>
            </a:r>
          </a:p>
          <a:p>
            <a:endParaRPr lang="de-DE" sz="1800" b="1" dirty="0">
              <a:solidFill>
                <a:srgbClr val="000000"/>
              </a:solidFill>
              <a:latin typeface="Poppins" panose="00000500000000000000" pitchFamily="2" charset="0"/>
              <a:cs typeface="Poppins" panose="00000500000000000000" pitchFamily="2" charset="0"/>
            </a:endParaRPr>
          </a:p>
          <a:p>
            <a:pPr marL="285750" indent="-285750">
              <a:buClr>
                <a:srgbClr val="4AC7BE"/>
              </a:buClr>
              <a:buFont typeface="Wingdings" pitchFamily="2" charset="2"/>
              <a:buChar char="§"/>
            </a:pPr>
            <a:r>
              <a:rPr lang="de-DE" sz="1600" dirty="0">
                <a:solidFill>
                  <a:schemeClr val="tx1"/>
                </a:solidFill>
                <a:latin typeface="Poppins" panose="00000500000000000000" pitchFamily="2" charset="0"/>
                <a:cs typeface="Poppins" panose="00000500000000000000" pitchFamily="2" charset="0"/>
              </a:rPr>
              <a:t>Die Ressource und ihre einzelnen Elemente können bearbeitet, neu zusammengestellt oder ergänzt, und in neuen Kontexten eingesetzt werden.</a:t>
            </a:r>
          </a:p>
          <a:p>
            <a:pPr marL="285750" indent="-285750">
              <a:buClr>
                <a:srgbClr val="4AC7BE"/>
              </a:buClr>
              <a:buFont typeface="Wingdings" pitchFamily="2" charset="2"/>
              <a:buChar char="§"/>
            </a:pPr>
            <a:r>
              <a:rPr lang="de-DE" sz="1600" dirty="0">
                <a:solidFill>
                  <a:schemeClr val="tx1"/>
                </a:solidFill>
                <a:latin typeface="Poppins" panose="00000500000000000000" pitchFamily="2" charset="0"/>
                <a:cs typeface="Poppins" panose="00000500000000000000" pitchFamily="2" charset="0"/>
              </a:rPr>
              <a:t>Für eine inhaltliche Wiederverwendbarkeit ist es notwendig, auch technische Standards und offene Formate zu verwenden, die dies ermöglichen. </a:t>
            </a:r>
          </a:p>
          <a:p>
            <a:endParaRPr lang="de-DE" sz="1600" dirty="0">
              <a:solidFill>
                <a:srgbClr val="000000"/>
              </a:solidFill>
              <a:latin typeface="Poppins" panose="00000500000000000000" pitchFamily="2" charset="0"/>
              <a:cs typeface="Poppins" panose="00000500000000000000" pitchFamily="2" charset="0"/>
            </a:endParaRPr>
          </a:p>
          <a:p>
            <a:endParaRPr lang="de-DE" sz="1600" dirty="0">
              <a:solidFill>
                <a:srgbClr val="000000"/>
              </a:solidFill>
              <a:latin typeface="Poppins" panose="00000500000000000000" pitchFamily="2" charset="0"/>
              <a:cs typeface="Poppins" panose="00000500000000000000" pitchFamily="2" charset="0"/>
            </a:endParaRPr>
          </a:p>
          <a:p>
            <a:pPr>
              <a:buClr>
                <a:srgbClr val="4AC7BE"/>
              </a:buClr>
            </a:pPr>
            <a:endParaRPr lang="de-DE" sz="1600" dirty="0">
              <a:solidFill>
                <a:srgbClr val="FF0000"/>
              </a:solidFill>
              <a:latin typeface="Poppins" panose="00000500000000000000" pitchFamily="2" charset="0"/>
              <a:cs typeface="Poppins" panose="00000500000000000000" pitchFamily="2" charset="0"/>
            </a:endParaRPr>
          </a:p>
          <a:p>
            <a:endParaRPr lang="de-DE" sz="1600" dirty="0">
              <a:solidFill>
                <a:srgbClr val="FF0000"/>
              </a:solidFill>
              <a:latin typeface="Poppins" panose="00000500000000000000" pitchFamily="2" charset="0"/>
              <a:cs typeface="Poppins" panose="00000500000000000000" pitchFamily="2" charset="0"/>
            </a:endParaRPr>
          </a:p>
        </p:txBody>
      </p:sp>
      <p:sp>
        <p:nvSpPr>
          <p:cNvPr id="4" name="Titel 3">
            <a:extLst>
              <a:ext uri="{FF2B5EF4-FFF2-40B4-BE49-F238E27FC236}">
                <a16:creationId xmlns:a16="http://schemas.microsoft.com/office/drawing/2014/main" id="{799A3291-0C91-0B46-8388-53CA2126CE63}"/>
              </a:ext>
            </a:extLst>
          </p:cNvPr>
          <p:cNvSpPr>
            <a:spLocks noGrp="1"/>
          </p:cNvSpPr>
          <p:nvPr>
            <p:ph type="title"/>
          </p:nvPr>
        </p:nvSpPr>
        <p:spPr>
          <a:xfrm>
            <a:off x="588259" y="629584"/>
            <a:ext cx="6908010" cy="424859"/>
          </a:xfrm>
        </p:spPr>
        <p:txBody>
          <a:bodyPr>
            <a:normAutofit fontScale="90000"/>
          </a:bodyPr>
          <a:lstStyle/>
          <a:p>
            <a:r>
              <a:rPr lang="de-DE" dirty="0">
                <a:solidFill>
                  <a:srgbClr val="1F1C3B"/>
                </a:solidFill>
                <a:latin typeface="Poppins" panose="00000500000000000000" pitchFamily="2" charset="0"/>
                <a:cs typeface="Poppins" panose="00000500000000000000" pitchFamily="2" charset="0"/>
              </a:rPr>
              <a:t>4. Inhaltliche Wiederverwendbarkeit</a:t>
            </a:r>
          </a:p>
        </p:txBody>
      </p:sp>
      <p:pic>
        <p:nvPicPr>
          <p:cNvPr id="13" name="Grafik 12" descr="Ein Bild, das Text enthält.&#10;&#10;Automatisch generierte Beschreibung">
            <a:extLst>
              <a:ext uri="{FF2B5EF4-FFF2-40B4-BE49-F238E27FC236}">
                <a16:creationId xmlns:a16="http://schemas.microsoft.com/office/drawing/2014/main" id="{092D7C6E-8843-8E4B-0048-1F4DD306AD6D}"/>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7560000" y="2160000"/>
            <a:ext cx="4202157" cy="2171375"/>
          </a:xfrm>
          <a:prstGeom prst="rect">
            <a:avLst/>
          </a:prstGeom>
        </p:spPr>
      </p:pic>
      <p:sp>
        <p:nvSpPr>
          <p:cNvPr id="5" name="Textfeld 4">
            <a:extLst>
              <a:ext uri="{FF2B5EF4-FFF2-40B4-BE49-F238E27FC236}">
                <a16:creationId xmlns:a16="http://schemas.microsoft.com/office/drawing/2014/main" id="{06A69C20-FA9C-5F43-ED00-2B334F35AC94}"/>
              </a:ext>
            </a:extLst>
          </p:cNvPr>
          <p:cNvSpPr txBox="1"/>
          <p:nvPr/>
        </p:nvSpPr>
        <p:spPr>
          <a:xfrm>
            <a:off x="751437" y="4617267"/>
            <a:ext cx="11090495" cy="1167897"/>
          </a:xfrm>
          <a:prstGeom prst="rect">
            <a:avLst/>
          </a:prstGeom>
        </p:spPr>
        <p:txBody>
          <a:bodyPr vert="horz" wrap="square" lIns="91440" tIns="45720" rIns="91440" bIns="45720" rtlCol="0" anchor="b">
            <a:noAutofit/>
          </a:bodyPr>
          <a:lstStyle/>
          <a:p>
            <a:r>
              <a:rPr lang="de-DE" b="1" dirty="0">
                <a:solidFill>
                  <a:schemeClr val="tx1"/>
                </a:solidFill>
                <a:latin typeface="Poppins" panose="00000500000000000000" pitchFamily="2" charset="0"/>
                <a:cs typeface="Poppins" panose="00000500000000000000" pitchFamily="2" charset="0"/>
              </a:rPr>
              <a:t>Weiterführende Informationen</a:t>
            </a:r>
          </a:p>
          <a:p>
            <a:endParaRPr lang="de-DE" sz="1600" b="1" dirty="0">
              <a:solidFill>
                <a:schemeClr val="tx1"/>
              </a:solidFill>
              <a:latin typeface="Poppins" panose="00000500000000000000" pitchFamily="2" charset="0"/>
              <a:cs typeface="Poppins" panose="00000500000000000000" pitchFamily="2" charset="0"/>
            </a:endParaRPr>
          </a:p>
          <a:p>
            <a:pPr marL="285750" indent="-285750">
              <a:buClr>
                <a:srgbClr val="4AC7BE"/>
              </a:buClr>
              <a:buFont typeface="Wingdings" pitchFamily="2" charset="2"/>
              <a:buChar char="§"/>
            </a:pPr>
            <a:r>
              <a:rPr lang="de-DE" sz="1600" dirty="0">
                <a:latin typeface="Poppins" panose="00000500000000000000" pitchFamily="2" charset="0"/>
                <a:cs typeface="Poppins" panose="00000500000000000000" pitchFamily="2" charset="0"/>
              </a:rPr>
              <a:t>Gold-Standards zu OER: Das Buch und alle Artikel: </a:t>
            </a:r>
            <a:r>
              <a:rPr lang="de-DE" sz="1600" dirty="0">
                <a:latin typeface="Poppins" panose="00000500000000000000" pitchFamily="2" charset="0"/>
                <a:cs typeface="Poppins" panose="00000500000000000000" pitchFamily="2" charset="0"/>
                <a:hlinkClick r:id="rId4"/>
              </a:rPr>
              <a:t>https://open-educational-resources.de/gold-standard-buch-artikel/</a:t>
            </a:r>
            <a:endParaRPr lang="de-DE" sz="1600" dirty="0">
              <a:solidFill>
                <a:schemeClr val="tx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501794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99A3291-0C91-0B46-8388-53CA2126CE63}"/>
              </a:ext>
            </a:extLst>
          </p:cNvPr>
          <p:cNvSpPr>
            <a:spLocks noGrp="1"/>
          </p:cNvSpPr>
          <p:nvPr>
            <p:ph type="title"/>
          </p:nvPr>
        </p:nvSpPr>
        <p:spPr>
          <a:xfrm>
            <a:off x="624090" y="656350"/>
            <a:ext cx="6916881" cy="424859"/>
          </a:xfrm>
        </p:spPr>
        <p:txBody>
          <a:bodyPr>
            <a:normAutofit fontScale="90000"/>
          </a:bodyPr>
          <a:lstStyle/>
          <a:p>
            <a:r>
              <a:rPr lang="de-DE" dirty="0">
                <a:solidFill>
                  <a:srgbClr val="1F1C3B"/>
                </a:solidFill>
                <a:latin typeface="Poppins" panose="00000500000000000000" pitchFamily="2" charset="0"/>
                <a:cs typeface="Poppins" panose="00000500000000000000" pitchFamily="2" charset="0"/>
              </a:rPr>
              <a:t>4. Inhaltliche Wiederverwendbarkeit</a:t>
            </a:r>
          </a:p>
        </p:txBody>
      </p:sp>
      <p:sp>
        <p:nvSpPr>
          <p:cNvPr id="26" name="Textfeld 25">
            <a:extLst>
              <a:ext uri="{FF2B5EF4-FFF2-40B4-BE49-F238E27FC236}">
                <a16:creationId xmlns:a16="http://schemas.microsoft.com/office/drawing/2014/main" id="{21BCE31D-D07D-5A18-6310-FD6439852F11}"/>
              </a:ext>
            </a:extLst>
          </p:cNvPr>
          <p:cNvSpPr txBox="1"/>
          <p:nvPr/>
        </p:nvSpPr>
        <p:spPr>
          <a:xfrm>
            <a:off x="2504738" y="1752997"/>
            <a:ext cx="4900814" cy="1032325"/>
          </a:xfrm>
          <a:prstGeom prst="rect">
            <a:avLst/>
          </a:prstGeom>
          <a:ln>
            <a:solidFill>
              <a:srgbClr val="002060"/>
            </a:solidFill>
          </a:ln>
        </p:spPr>
        <p:txBody>
          <a:bodyPr vert="horz" wrap="square" lIns="91440" tIns="45720" rIns="91440" bIns="45720" rtlCol="0" anchor="b">
            <a:noAutofit/>
          </a:bodyPr>
          <a:lstStyle/>
          <a:p>
            <a:r>
              <a:rPr lang="de-DE" sz="1200" dirty="0">
                <a:solidFill>
                  <a:srgbClr val="000000"/>
                </a:solidFill>
                <a:latin typeface="Poppins" panose="00000500000000000000" pitchFamily="2" charset="0"/>
                <a:cs typeface="Poppins" panose="00000500000000000000" pitchFamily="2" charset="0"/>
              </a:rPr>
              <a:t>Die Ressource beinhaltet oder besteht aus klar abgrenzbaren Lernobjekten, die problemlos in Kursen oder anderen Kontexten (z. B. in einem Studiengang) eingesetzt werden können. Die Inhalte sind in sich geschlossen und setzen nicht die Verwendung anderer Materialien voraus (5).</a:t>
            </a:r>
          </a:p>
        </p:txBody>
      </p:sp>
      <p:sp>
        <p:nvSpPr>
          <p:cNvPr id="27" name="Textfeld 26">
            <a:extLst>
              <a:ext uri="{FF2B5EF4-FFF2-40B4-BE49-F238E27FC236}">
                <a16:creationId xmlns:a16="http://schemas.microsoft.com/office/drawing/2014/main" id="{CCB765B7-929B-172E-45AB-8AC509970D37}"/>
              </a:ext>
            </a:extLst>
          </p:cNvPr>
          <p:cNvSpPr txBox="1"/>
          <p:nvPr/>
        </p:nvSpPr>
        <p:spPr>
          <a:xfrm>
            <a:off x="2504738" y="3551766"/>
            <a:ext cx="4900814" cy="717467"/>
          </a:xfrm>
          <a:prstGeom prst="rect">
            <a:avLst/>
          </a:prstGeom>
          <a:ln>
            <a:solidFill>
              <a:srgbClr val="002060"/>
            </a:solidFill>
          </a:ln>
        </p:spPr>
        <p:txBody>
          <a:bodyPr vert="horz" wrap="square" lIns="91440" tIns="45720" rIns="91440" bIns="45720" rtlCol="0" anchor="b">
            <a:noAutofit/>
          </a:bodyPr>
          <a:lstStyle/>
          <a:p>
            <a:r>
              <a:rPr lang="de-DE" sz="1200" dirty="0">
                <a:solidFill>
                  <a:srgbClr val="000000"/>
                </a:solidFill>
                <a:latin typeface="Poppins" panose="00000500000000000000" pitchFamily="2" charset="0"/>
                <a:cs typeface="Poppins" panose="00000500000000000000" pitchFamily="2" charset="0"/>
              </a:rPr>
              <a:t>Zumindest manche Lernobjekte der Ressource können ohne weitreichende Modifikationen auch in anderen Kontexten eingesetzt werden (3).</a:t>
            </a:r>
          </a:p>
        </p:txBody>
      </p:sp>
      <p:sp>
        <p:nvSpPr>
          <p:cNvPr id="28" name="Rechteck 27">
            <a:extLst>
              <a:ext uri="{FF2B5EF4-FFF2-40B4-BE49-F238E27FC236}">
                <a16:creationId xmlns:a16="http://schemas.microsoft.com/office/drawing/2014/main" id="{F9C9DECB-2E0D-9394-5572-81B37366A545}"/>
              </a:ext>
            </a:extLst>
          </p:cNvPr>
          <p:cNvSpPr/>
          <p:nvPr/>
        </p:nvSpPr>
        <p:spPr>
          <a:xfrm>
            <a:off x="2504738" y="5151423"/>
            <a:ext cx="4900812" cy="637040"/>
          </a:xfrm>
          <a:prstGeom prst="rect">
            <a:avLst/>
          </a:prstGeom>
          <a:ln>
            <a:solidFill>
              <a:srgbClr val="ABABD1"/>
            </a:solidFill>
          </a:ln>
        </p:spPr>
        <p:txBody>
          <a:bodyPr vert="horz" wrap="square" lIns="91440" tIns="45720" rIns="91440" bIns="45720" rtlCol="0" anchor="b">
            <a:noAutofit/>
          </a:bodyPr>
          <a:lstStyle/>
          <a:p>
            <a:r>
              <a:rPr lang="de-DE" sz="1200" dirty="0">
                <a:solidFill>
                  <a:srgbClr val="000000"/>
                </a:solidFill>
                <a:latin typeface="Poppins" panose="00000500000000000000" pitchFamily="2" charset="0"/>
                <a:cs typeface="Poppins" panose="00000500000000000000" pitchFamily="2" charset="0"/>
              </a:rPr>
              <a:t>Aufgrund von inhaltlicher Abhängigkeit ist es nicht möglich, Lernobjekte der Ressource in anderen Kontexten wiederzuverwenden (1).</a:t>
            </a:r>
          </a:p>
        </p:txBody>
      </p:sp>
      <p:cxnSp>
        <p:nvCxnSpPr>
          <p:cNvPr id="29" name="Gerade Verbindung 28">
            <a:extLst>
              <a:ext uri="{FF2B5EF4-FFF2-40B4-BE49-F238E27FC236}">
                <a16:creationId xmlns:a16="http://schemas.microsoft.com/office/drawing/2014/main" id="{B167DFF4-E038-1955-098A-1538DC5176ED}"/>
              </a:ext>
            </a:extLst>
          </p:cNvPr>
          <p:cNvCxnSpPr/>
          <p:nvPr/>
        </p:nvCxnSpPr>
        <p:spPr>
          <a:xfrm>
            <a:off x="1707238" y="2256889"/>
            <a:ext cx="80290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Gerade Verbindung 29">
            <a:extLst>
              <a:ext uri="{FF2B5EF4-FFF2-40B4-BE49-F238E27FC236}">
                <a16:creationId xmlns:a16="http://schemas.microsoft.com/office/drawing/2014/main" id="{57955AA3-0390-8CC7-FB63-D77ACF04C1E4}"/>
              </a:ext>
            </a:extLst>
          </p:cNvPr>
          <p:cNvCxnSpPr/>
          <p:nvPr/>
        </p:nvCxnSpPr>
        <p:spPr>
          <a:xfrm>
            <a:off x="1707238" y="3900935"/>
            <a:ext cx="80290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3EDB0F95-69F0-1CE8-0A62-1B4DB178E4D2}"/>
              </a:ext>
            </a:extLst>
          </p:cNvPr>
          <p:cNvCxnSpPr/>
          <p:nvPr/>
        </p:nvCxnSpPr>
        <p:spPr>
          <a:xfrm>
            <a:off x="1701832" y="5531468"/>
            <a:ext cx="802906" cy="0"/>
          </a:xfrm>
          <a:prstGeom prst="line">
            <a:avLst/>
          </a:prstGeom>
          <a:ln w="28575">
            <a:solidFill>
              <a:srgbClr val="ABABD1"/>
            </a:solidFill>
          </a:ln>
        </p:spPr>
        <p:style>
          <a:lnRef idx="1">
            <a:schemeClr val="accent1"/>
          </a:lnRef>
          <a:fillRef idx="0">
            <a:schemeClr val="accent1"/>
          </a:fillRef>
          <a:effectRef idx="0">
            <a:schemeClr val="accent1"/>
          </a:effectRef>
          <a:fontRef idx="minor">
            <a:schemeClr val="tx1"/>
          </a:fontRef>
        </p:style>
      </p:cxnSp>
      <p:pic>
        <p:nvPicPr>
          <p:cNvPr id="47" name="Grafik 46" descr="Ein Bild, das Text enthält.&#10;&#10;Automatisch generierte Beschreibung">
            <a:extLst>
              <a:ext uri="{FF2B5EF4-FFF2-40B4-BE49-F238E27FC236}">
                <a16:creationId xmlns:a16="http://schemas.microsoft.com/office/drawing/2014/main" id="{5391A917-7B46-ABE3-A652-3575F74AEF21}"/>
              </a:ext>
            </a:extLst>
          </p:cNvPr>
          <p:cNvPicPr>
            <a:picLocks noChangeAspect="1"/>
          </p:cNvPicPr>
          <p:nvPr/>
        </p:nvPicPr>
        <p:blipFill>
          <a:blip r:embed="rId2"/>
          <a:stretch>
            <a:fillRect/>
          </a:stretch>
        </p:blipFill>
        <p:spPr>
          <a:xfrm>
            <a:off x="7560000" y="2160000"/>
            <a:ext cx="4202157" cy="2171375"/>
          </a:xfrm>
          <a:prstGeom prst="rect">
            <a:avLst/>
          </a:prstGeom>
        </p:spPr>
      </p:pic>
      <p:sp>
        <p:nvSpPr>
          <p:cNvPr id="2" name="Ellipse 1">
            <a:extLst>
              <a:ext uri="{FF2B5EF4-FFF2-40B4-BE49-F238E27FC236}">
                <a16:creationId xmlns:a16="http://schemas.microsoft.com/office/drawing/2014/main" id="{C6E0A8DA-90B4-17B8-AC2E-4CF1AA59213E}"/>
              </a:ext>
            </a:extLst>
          </p:cNvPr>
          <p:cNvSpPr/>
          <p:nvPr/>
        </p:nvSpPr>
        <p:spPr>
          <a:xfrm>
            <a:off x="1243605" y="2032048"/>
            <a:ext cx="468867" cy="452674"/>
          </a:xfrm>
          <a:prstGeom prst="ellipse">
            <a:avLst/>
          </a:prstGeom>
          <a:noFill/>
          <a:ln w="76200">
            <a:solidFill>
              <a:srgbClr val="70A9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Poppins" panose="00000500000000000000" pitchFamily="2" charset="0"/>
              <a:cs typeface="Poppins" panose="00000500000000000000" pitchFamily="2" charset="0"/>
            </a:endParaRPr>
          </a:p>
        </p:txBody>
      </p:sp>
      <p:sp>
        <p:nvSpPr>
          <p:cNvPr id="5" name="Ellipse 4">
            <a:extLst>
              <a:ext uri="{FF2B5EF4-FFF2-40B4-BE49-F238E27FC236}">
                <a16:creationId xmlns:a16="http://schemas.microsoft.com/office/drawing/2014/main" id="{E7C12BA0-3A6C-D4E3-527D-AEFDD45D156E}"/>
              </a:ext>
            </a:extLst>
          </p:cNvPr>
          <p:cNvSpPr/>
          <p:nvPr/>
        </p:nvSpPr>
        <p:spPr>
          <a:xfrm>
            <a:off x="1243604" y="2862148"/>
            <a:ext cx="468867" cy="452674"/>
          </a:xfrm>
          <a:prstGeom prst="ellipse">
            <a:avLst/>
          </a:prstGeom>
          <a:noFill/>
          <a:ln w="76200">
            <a:solidFill>
              <a:srgbClr val="95C7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Poppins" panose="00000500000000000000" pitchFamily="2" charset="0"/>
              <a:cs typeface="Poppins" panose="00000500000000000000" pitchFamily="2" charset="0"/>
            </a:endParaRPr>
          </a:p>
        </p:txBody>
      </p:sp>
      <p:sp>
        <p:nvSpPr>
          <p:cNvPr id="6" name="Ellipse 5">
            <a:extLst>
              <a:ext uri="{FF2B5EF4-FFF2-40B4-BE49-F238E27FC236}">
                <a16:creationId xmlns:a16="http://schemas.microsoft.com/office/drawing/2014/main" id="{F2BCF9BD-3632-8EC8-027C-16013E9F8C63}"/>
              </a:ext>
            </a:extLst>
          </p:cNvPr>
          <p:cNvSpPr/>
          <p:nvPr/>
        </p:nvSpPr>
        <p:spPr>
          <a:xfrm>
            <a:off x="1213866" y="3697345"/>
            <a:ext cx="468867" cy="452674"/>
          </a:xfrm>
          <a:prstGeom prst="ellipse">
            <a:avLst/>
          </a:prstGeom>
          <a:noFill/>
          <a:ln w="76200">
            <a:solidFill>
              <a:srgbClr val="B7D7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Poppins" panose="00000500000000000000" pitchFamily="2" charset="0"/>
              <a:cs typeface="Poppins" panose="00000500000000000000" pitchFamily="2" charset="0"/>
            </a:endParaRPr>
          </a:p>
        </p:txBody>
      </p:sp>
      <p:sp>
        <p:nvSpPr>
          <p:cNvPr id="7" name="Ellipse 6">
            <a:extLst>
              <a:ext uri="{FF2B5EF4-FFF2-40B4-BE49-F238E27FC236}">
                <a16:creationId xmlns:a16="http://schemas.microsoft.com/office/drawing/2014/main" id="{28613E09-A2F2-6519-3DA0-72C9A03AC45C}"/>
              </a:ext>
            </a:extLst>
          </p:cNvPr>
          <p:cNvSpPr/>
          <p:nvPr/>
        </p:nvSpPr>
        <p:spPr>
          <a:xfrm>
            <a:off x="1213866" y="4469072"/>
            <a:ext cx="468867" cy="452674"/>
          </a:xfrm>
          <a:prstGeom prst="ellipse">
            <a:avLst/>
          </a:prstGeom>
          <a:noFill/>
          <a:ln w="76200">
            <a:solidFill>
              <a:srgbClr val="ABAB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Poppins" panose="00000500000000000000" pitchFamily="2" charset="0"/>
              <a:cs typeface="Poppins" panose="00000500000000000000" pitchFamily="2" charset="0"/>
            </a:endParaRPr>
          </a:p>
        </p:txBody>
      </p:sp>
      <p:sp>
        <p:nvSpPr>
          <p:cNvPr id="8" name="Ellipse 7">
            <a:extLst>
              <a:ext uri="{FF2B5EF4-FFF2-40B4-BE49-F238E27FC236}">
                <a16:creationId xmlns:a16="http://schemas.microsoft.com/office/drawing/2014/main" id="{699EAF3F-065E-7429-2A3A-06380344B8DC}"/>
              </a:ext>
            </a:extLst>
          </p:cNvPr>
          <p:cNvSpPr/>
          <p:nvPr/>
        </p:nvSpPr>
        <p:spPr>
          <a:xfrm>
            <a:off x="1210748" y="5203646"/>
            <a:ext cx="468867" cy="452674"/>
          </a:xfrm>
          <a:prstGeom prst="ellipse">
            <a:avLst/>
          </a:prstGeom>
          <a:noFill/>
          <a:ln w="76200">
            <a:solidFill>
              <a:srgbClr val="FFBC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Poppins" panose="00000500000000000000" pitchFamily="2" charset="0"/>
              <a:cs typeface="Poppins" panose="00000500000000000000" pitchFamily="2" charset="0"/>
            </a:endParaRPr>
          </a:p>
        </p:txBody>
      </p:sp>
      <p:sp>
        <p:nvSpPr>
          <p:cNvPr id="9" name="Textfeld 8">
            <a:extLst>
              <a:ext uri="{FF2B5EF4-FFF2-40B4-BE49-F238E27FC236}">
                <a16:creationId xmlns:a16="http://schemas.microsoft.com/office/drawing/2014/main" id="{94E70A51-8A61-61A9-313A-0A2F038954A4}"/>
              </a:ext>
            </a:extLst>
          </p:cNvPr>
          <p:cNvSpPr txBox="1"/>
          <p:nvPr/>
        </p:nvSpPr>
        <p:spPr>
          <a:xfrm>
            <a:off x="1287178" y="2137379"/>
            <a:ext cx="468867" cy="258488"/>
          </a:xfrm>
          <a:prstGeom prst="rect">
            <a:avLst/>
          </a:prstGeom>
        </p:spPr>
        <p:txBody>
          <a:bodyPr vert="horz" wrap="square" lIns="91440" tIns="45720" rIns="91440" bIns="45720" rtlCol="0" anchor="b">
            <a:noAutofit/>
          </a:bodyPr>
          <a:lstStyle/>
          <a:p>
            <a:pPr algn="l"/>
            <a:r>
              <a:rPr lang="de-DE" sz="1200" dirty="0">
                <a:solidFill>
                  <a:schemeClr val="tx1"/>
                </a:solidFill>
                <a:latin typeface="Poppins" panose="00000500000000000000" pitchFamily="2" charset="0"/>
                <a:cs typeface="Poppins" panose="00000500000000000000" pitchFamily="2" charset="0"/>
              </a:rPr>
              <a:t>(5)</a:t>
            </a:r>
            <a:endParaRPr lang="de-DE" sz="1200" b="1" dirty="0">
              <a:effectLst/>
              <a:latin typeface="Titillium Web" pitchFamily="2" charset="77"/>
            </a:endParaRPr>
          </a:p>
        </p:txBody>
      </p:sp>
      <p:sp>
        <p:nvSpPr>
          <p:cNvPr id="10" name="Textfeld 9">
            <a:extLst>
              <a:ext uri="{FF2B5EF4-FFF2-40B4-BE49-F238E27FC236}">
                <a16:creationId xmlns:a16="http://schemas.microsoft.com/office/drawing/2014/main" id="{A8FE5058-28B8-EB69-2B5F-C91C7E4567D2}"/>
              </a:ext>
            </a:extLst>
          </p:cNvPr>
          <p:cNvSpPr txBox="1"/>
          <p:nvPr/>
        </p:nvSpPr>
        <p:spPr>
          <a:xfrm>
            <a:off x="1260269" y="2982540"/>
            <a:ext cx="468867" cy="258488"/>
          </a:xfrm>
          <a:prstGeom prst="rect">
            <a:avLst/>
          </a:prstGeom>
        </p:spPr>
        <p:txBody>
          <a:bodyPr vert="horz" wrap="square" lIns="91440" tIns="45720" rIns="91440" bIns="45720" rtlCol="0" anchor="b">
            <a:noAutofit/>
          </a:bodyPr>
          <a:lstStyle/>
          <a:p>
            <a:pPr algn="l"/>
            <a:r>
              <a:rPr lang="de-DE" sz="1200" dirty="0">
                <a:solidFill>
                  <a:schemeClr val="tx1"/>
                </a:solidFill>
                <a:latin typeface="Poppins" panose="00000500000000000000" pitchFamily="2" charset="0"/>
                <a:cs typeface="Poppins" panose="00000500000000000000" pitchFamily="2" charset="0"/>
              </a:rPr>
              <a:t>(4)</a:t>
            </a:r>
            <a:endParaRPr lang="de-DE" sz="1200" b="1" dirty="0">
              <a:effectLst/>
              <a:latin typeface="Titillium Web" pitchFamily="2" charset="77"/>
            </a:endParaRPr>
          </a:p>
        </p:txBody>
      </p:sp>
      <p:sp>
        <p:nvSpPr>
          <p:cNvPr id="11" name="Textfeld 10">
            <a:extLst>
              <a:ext uri="{FF2B5EF4-FFF2-40B4-BE49-F238E27FC236}">
                <a16:creationId xmlns:a16="http://schemas.microsoft.com/office/drawing/2014/main" id="{AFBDDD3E-E2DB-575C-C3A2-E7274410C595}"/>
              </a:ext>
            </a:extLst>
          </p:cNvPr>
          <p:cNvSpPr txBox="1"/>
          <p:nvPr/>
        </p:nvSpPr>
        <p:spPr>
          <a:xfrm>
            <a:off x="1213866" y="4594715"/>
            <a:ext cx="468867" cy="258488"/>
          </a:xfrm>
          <a:prstGeom prst="rect">
            <a:avLst/>
          </a:prstGeom>
        </p:spPr>
        <p:txBody>
          <a:bodyPr vert="horz" wrap="square" lIns="91440" tIns="45720" rIns="91440" bIns="45720" rtlCol="0" anchor="b">
            <a:noAutofit/>
          </a:bodyPr>
          <a:lstStyle/>
          <a:p>
            <a:pPr algn="l"/>
            <a:r>
              <a:rPr lang="de-DE" sz="1200" dirty="0">
                <a:solidFill>
                  <a:schemeClr val="tx1"/>
                </a:solidFill>
                <a:latin typeface="Poppins" panose="00000500000000000000" pitchFamily="2" charset="0"/>
                <a:cs typeface="Poppins" panose="00000500000000000000" pitchFamily="2" charset="0"/>
              </a:rPr>
              <a:t>(2)</a:t>
            </a:r>
            <a:endParaRPr lang="de-DE" sz="1200" b="1" dirty="0">
              <a:effectLst/>
              <a:latin typeface="Titillium Web" pitchFamily="2" charset="77"/>
            </a:endParaRPr>
          </a:p>
        </p:txBody>
      </p:sp>
      <p:sp>
        <p:nvSpPr>
          <p:cNvPr id="12" name="Textfeld 11">
            <a:extLst>
              <a:ext uri="{FF2B5EF4-FFF2-40B4-BE49-F238E27FC236}">
                <a16:creationId xmlns:a16="http://schemas.microsoft.com/office/drawing/2014/main" id="{36DADB86-654F-1492-638F-7244833592D0}"/>
              </a:ext>
            </a:extLst>
          </p:cNvPr>
          <p:cNvSpPr txBox="1"/>
          <p:nvPr/>
        </p:nvSpPr>
        <p:spPr>
          <a:xfrm>
            <a:off x="1250349" y="5300739"/>
            <a:ext cx="468867" cy="258488"/>
          </a:xfrm>
          <a:prstGeom prst="rect">
            <a:avLst/>
          </a:prstGeom>
        </p:spPr>
        <p:txBody>
          <a:bodyPr vert="horz" wrap="square" lIns="91440" tIns="45720" rIns="91440" bIns="45720" rtlCol="0" anchor="b">
            <a:noAutofit/>
          </a:bodyPr>
          <a:lstStyle/>
          <a:p>
            <a:pPr algn="l"/>
            <a:r>
              <a:rPr lang="de-DE" sz="1200" dirty="0">
                <a:solidFill>
                  <a:schemeClr val="tx1"/>
                </a:solidFill>
                <a:latin typeface="Poppins" panose="00000500000000000000" pitchFamily="2" charset="0"/>
                <a:cs typeface="Poppins" panose="00000500000000000000" pitchFamily="2" charset="0"/>
              </a:rPr>
              <a:t>(1)</a:t>
            </a:r>
            <a:endParaRPr lang="de-DE" sz="1200" b="1" dirty="0">
              <a:effectLst/>
              <a:latin typeface="Titillium Web" pitchFamily="2" charset="77"/>
            </a:endParaRPr>
          </a:p>
        </p:txBody>
      </p:sp>
      <p:grpSp>
        <p:nvGrpSpPr>
          <p:cNvPr id="13" name="Gruppieren 12">
            <a:extLst>
              <a:ext uri="{FF2B5EF4-FFF2-40B4-BE49-F238E27FC236}">
                <a16:creationId xmlns:a16="http://schemas.microsoft.com/office/drawing/2014/main" id="{98758B1E-1435-68D3-3CD8-E15649801F35}"/>
              </a:ext>
            </a:extLst>
          </p:cNvPr>
          <p:cNvGrpSpPr/>
          <p:nvPr/>
        </p:nvGrpSpPr>
        <p:grpSpPr>
          <a:xfrm>
            <a:off x="710376" y="2228427"/>
            <a:ext cx="475757" cy="3259418"/>
            <a:chOff x="711200" y="1435100"/>
            <a:chExt cx="632126" cy="4330700"/>
          </a:xfrm>
        </p:grpSpPr>
        <p:cxnSp>
          <p:nvCxnSpPr>
            <p:cNvPr id="14" name="Gerade Verbindung 6">
              <a:extLst>
                <a:ext uri="{FF2B5EF4-FFF2-40B4-BE49-F238E27FC236}">
                  <a16:creationId xmlns:a16="http://schemas.microsoft.com/office/drawing/2014/main" id="{2C6B735A-D5FE-013D-D2E1-E78D0D278B9C}"/>
                </a:ext>
              </a:extLst>
            </p:cNvPr>
            <p:cNvCxnSpPr/>
            <p:nvPr/>
          </p:nvCxnSpPr>
          <p:spPr>
            <a:xfrm>
              <a:off x="711200" y="1435100"/>
              <a:ext cx="0" cy="43307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Gerade Verbindung 8">
              <a:extLst>
                <a:ext uri="{FF2B5EF4-FFF2-40B4-BE49-F238E27FC236}">
                  <a16:creationId xmlns:a16="http://schemas.microsoft.com/office/drawing/2014/main" id="{97A762DA-38C7-394E-69DA-5F1E58332F1D}"/>
                </a:ext>
              </a:extLst>
            </p:cNvPr>
            <p:cNvCxnSpPr>
              <a:cxnSpLocks/>
            </p:cNvCxnSpPr>
            <p:nvPr/>
          </p:nvCxnSpPr>
          <p:spPr>
            <a:xfrm>
              <a:off x="711200" y="1435100"/>
              <a:ext cx="63212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Gerade Verbindung 9">
              <a:extLst>
                <a:ext uri="{FF2B5EF4-FFF2-40B4-BE49-F238E27FC236}">
                  <a16:creationId xmlns:a16="http://schemas.microsoft.com/office/drawing/2014/main" id="{265DA6DB-9D52-34DA-FD3B-3EADC568A4D8}"/>
                </a:ext>
              </a:extLst>
            </p:cNvPr>
            <p:cNvCxnSpPr>
              <a:cxnSpLocks/>
            </p:cNvCxnSpPr>
            <p:nvPr/>
          </p:nvCxnSpPr>
          <p:spPr>
            <a:xfrm>
              <a:off x="711200" y="5765800"/>
              <a:ext cx="535894" cy="0"/>
            </a:xfrm>
            <a:prstGeom prst="line">
              <a:avLst/>
            </a:prstGeom>
            <a:ln w="28575">
              <a:solidFill>
                <a:srgbClr val="ABABD1"/>
              </a:solidFill>
            </a:ln>
          </p:spPr>
          <p:style>
            <a:lnRef idx="1">
              <a:schemeClr val="accent1"/>
            </a:lnRef>
            <a:fillRef idx="0">
              <a:schemeClr val="accent1"/>
            </a:fillRef>
            <a:effectRef idx="0">
              <a:schemeClr val="accent1"/>
            </a:effectRef>
            <a:fontRef idx="minor">
              <a:schemeClr val="tx1"/>
            </a:fontRef>
          </p:style>
        </p:cxnSp>
        <p:cxnSp>
          <p:nvCxnSpPr>
            <p:cNvPr id="17" name="Gerade Verbindung 10">
              <a:extLst>
                <a:ext uri="{FF2B5EF4-FFF2-40B4-BE49-F238E27FC236}">
                  <a16:creationId xmlns:a16="http://schemas.microsoft.com/office/drawing/2014/main" id="{3506B70C-75E3-5AC2-E26D-3F4DA41E2D53}"/>
                </a:ext>
              </a:extLst>
            </p:cNvPr>
            <p:cNvCxnSpPr>
              <a:cxnSpLocks/>
            </p:cNvCxnSpPr>
            <p:nvPr/>
          </p:nvCxnSpPr>
          <p:spPr>
            <a:xfrm>
              <a:off x="711200" y="3619501"/>
              <a:ext cx="535894"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Gerade Verbindung 13">
              <a:extLst>
                <a:ext uri="{FF2B5EF4-FFF2-40B4-BE49-F238E27FC236}">
                  <a16:creationId xmlns:a16="http://schemas.microsoft.com/office/drawing/2014/main" id="{0CED7295-4DBF-F80E-F3F1-B999C9FA04DB}"/>
                </a:ext>
              </a:extLst>
            </p:cNvPr>
            <p:cNvCxnSpPr>
              <a:cxnSpLocks/>
            </p:cNvCxnSpPr>
            <p:nvPr/>
          </p:nvCxnSpPr>
          <p:spPr>
            <a:xfrm>
              <a:off x="711200" y="2527300"/>
              <a:ext cx="63212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Gerade Verbindung 14">
              <a:extLst>
                <a:ext uri="{FF2B5EF4-FFF2-40B4-BE49-F238E27FC236}">
                  <a16:creationId xmlns:a16="http://schemas.microsoft.com/office/drawing/2014/main" id="{A5A353CE-F79A-84B2-903E-AB8EDD26B819}"/>
                </a:ext>
              </a:extLst>
            </p:cNvPr>
            <p:cNvCxnSpPr>
              <a:cxnSpLocks/>
            </p:cNvCxnSpPr>
            <p:nvPr/>
          </p:nvCxnSpPr>
          <p:spPr>
            <a:xfrm>
              <a:off x="711200" y="4699001"/>
              <a:ext cx="535894" cy="0"/>
            </a:xfrm>
            <a:prstGeom prst="line">
              <a:avLst/>
            </a:prstGeom>
            <a:ln w="28575">
              <a:solidFill>
                <a:srgbClr val="ABABD1"/>
              </a:solidFill>
            </a:ln>
          </p:spPr>
          <p:style>
            <a:lnRef idx="1">
              <a:schemeClr val="accent1"/>
            </a:lnRef>
            <a:fillRef idx="0">
              <a:schemeClr val="accent1"/>
            </a:fillRef>
            <a:effectRef idx="0">
              <a:schemeClr val="accent1"/>
            </a:effectRef>
            <a:fontRef idx="minor">
              <a:schemeClr val="tx1"/>
            </a:fontRef>
          </p:style>
        </p:cxnSp>
      </p:grpSp>
      <p:sp>
        <p:nvSpPr>
          <p:cNvPr id="20" name="Textfeld 19">
            <a:extLst>
              <a:ext uri="{FF2B5EF4-FFF2-40B4-BE49-F238E27FC236}">
                <a16:creationId xmlns:a16="http://schemas.microsoft.com/office/drawing/2014/main" id="{CB7C8BDD-69E9-F6C1-EB89-B288314D80AD}"/>
              </a:ext>
            </a:extLst>
          </p:cNvPr>
          <p:cNvSpPr txBox="1"/>
          <p:nvPr/>
        </p:nvSpPr>
        <p:spPr>
          <a:xfrm>
            <a:off x="1250349" y="3822853"/>
            <a:ext cx="468867" cy="258488"/>
          </a:xfrm>
          <a:prstGeom prst="rect">
            <a:avLst/>
          </a:prstGeom>
        </p:spPr>
        <p:txBody>
          <a:bodyPr vert="horz" wrap="square" lIns="91440" tIns="45720" rIns="91440" bIns="45720" rtlCol="0" anchor="b">
            <a:noAutofit/>
          </a:bodyPr>
          <a:lstStyle/>
          <a:p>
            <a:pPr algn="l"/>
            <a:r>
              <a:rPr lang="de-DE" sz="1200" dirty="0">
                <a:solidFill>
                  <a:schemeClr val="tx1"/>
                </a:solidFill>
                <a:latin typeface="Poppins" panose="00000500000000000000" pitchFamily="2" charset="0"/>
                <a:cs typeface="Poppins" panose="00000500000000000000" pitchFamily="2" charset="0"/>
              </a:rPr>
              <a:t>(3)</a:t>
            </a:r>
            <a:endParaRPr lang="de-DE" sz="1200" b="1" dirty="0">
              <a:effectLst/>
              <a:latin typeface="Titillium Web" pitchFamily="2" charset="77"/>
            </a:endParaRPr>
          </a:p>
        </p:txBody>
      </p:sp>
    </p:spTree>
    <p:extLst>
      <p:ext uri="{BB962C8B-B14F-4D97-AF65-F5344CB8AC3E}">
        <p14:creationId xmlns:p14="http://schemas.microsoft.com/office/powerpoint/2010/main" val="2757846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FFA3D81-3C77-DCED-B93C-CC06FB3B246B}"/>
              </a:ext>
            </a:extLst>
          </p:cNvPr>
          <p:cNvSpPr>
            <a:spLocks noGrp="1"/>
          </p:cNvSpPr>
          <p:nvPr>
            <p:ph type="title"/>
          </p:nvPr>
        </p:nvSpPr>
        <p:spPr>
          <a:xfrm>
            <a:off x="561098" y="629584"/>
            <a:ext cx="4508842" cy="424859"/>
          </a:xfrm>
        </p:spPr>
        <p:txBody>
          <a:bodyPr>
            <a:normAutofit fontScale="90000"/>
          </a:bodyPr>
          <a:lstStyle/>
          <a:p>
            <a:r>
              <a:rPr lang="de-DE" dirty="0">
                <a:solidFill>
                  <a:srgbClr val="1F1C3B"/>
                </a:solidFill>
                <a:latin typeface="Poppins" panose="00000500000000000000" pitchFamily="2" charset="0"/>
                <a:cs typeface="Poppins" panose="00000500000000000000" pitchFamily="2" charset="0"/>
              </a:rPr>
              <a:t>Quellen und Lizenzen</a:t>
            </a:r>
          </a:p>
        </p:txBody>
      </p:sp>
      <p:sp>
        <p:nvSpPr>
          <p:cNvPr id="6" name="Textplatzhalter 2">
            <a:extLst>
              <a:ext uri="{FF2B5EF4-FFF2-40B4-BE49-F238E27FC236}">
                <a16:creationId xmlns:a16="http://schemas.microsoft.com/office/drawing/2014/main" id="{CCFF68D9-4C36-B2AD-3097-EF113AA7ECD2}"/>
              </a:ext>
            </a:extLst>
          </p:cNvPr>
          <p:cNvSpPr>
            <a:spLocks noGrp="1"/>
          </p:cNvSpPr>
          <p:nvPr>
            <p:ph type="body" sz="quarter" idx="14"/>
          </p:nvPr>
        </p:nvSpPr>
        <p:spPr>
          <a:xfrm>
            <a:off x="979687" y="1602463"/>
            <a:ext cx="6670491" cy="3834725"/>
          </a:xfrm>
        </p:spPr>
        <p:txBody>
          <a:bodyPr>
            <a:normAutofit lnSpcReduction="10000"/>
          </a:bodyPr>
          <a:lstStyle/>
          <a:p>
            <a:br>
              <a:rPr lang="de-DE" sz="1600" dirty="0">
                <a:latin typeface="Poppins" panose="00000500000000000000" pitchFamily="2" charset="0"/>
                <a:cs typeface="Poppins" panose="00000500000000000000" pitchFamily="2" charset="0"/>
              </a:rPr>
            </a:br>
            <a:r>
              <a:rPr lang="de-DE" sz="1600" b="1" dirty="0">
                <a:latin typeface="Poppins" panose="00000500000000000000" pitchFamily="2" charset="0"/>
                <a:cs typeface="Poppins" panose="00000500000000000000" pitchFamily="2" charset="0"/>
              </a:rPr>
              <a:t>Aufbau der Skala:</a:t>
            </a:r>
          </a:p>
          <a:p>
            <a:r>
              <a:rPr lang="de-DE" sz="1600" dirty="0" err="1">
                <a:effectLst/>
                <a:latin typeface="Poppins" panose="00000500000000000000" pitchFamily="2" charset="0"/>
                <a:cs typeface="Poppins" panose="00000500000000000000" pitchFamily="2" charset="0"/>
              </a:rPr>
              <a:t>Mayrberger</a:t>
            </a:r>
            <a:r>
              <a:rPr lang="de-DE" sz="1600" dirty="0">
                <a:effectLst/>
                <a:latin typeface="Poppins" panose="00000500000000000000" pitchFamily="2" charset="0"/>
                <a:cs typeface="Poppins" panose="00000500000000000000" pitchFamily="2" charset="0"/>
              </a:rPr>
              <a:t>, K., </a:t>
            </a:r>
            <a:r>
              <a:rPr lang="de-DE" sz="1600" dirty="0" err="1">
                <a:effectLst/>
                <a:latin typeface="Poppins" panose="00000500000000000000" pitchFamily="2" charset="0"/>
                <a:cs typeface="Poppins" panose="00000500000000000000" pitchFamily="2" charset="0"/>
              </a:rPr>
              <a:t>Zawacki</a:t>
            </a:r>
            <a:r>
              <a:rPr lang="de-DE" sz="1600" dirty="0">
                <a:effectLst/>
                <a:latin typeface="Poppins" panose="00000500000000000000" pitchFamily="2" charset="0"/>
                <a:cs typeface="Poppins" panose="00000500000000000000" pitchFamily="2" charset="0"/>
              </a:rPr>
              <a:t>-Richter, O., &amp; </a:t>
            </a:r>
            <a:r>
              <a:rPr lang="de-DE" sz="1600" dirty="0" err="1">
                <a:effectLst/>
                <a:latin typeface="Poppins" panose="00000500000000000000" pitchFamily="2" charset="0"/>
                <a:cs typeface="Poppins" panose="00000500000000000000" pitchFamily="2" charset="0"/>
              </a:rPr>
              <a:t>Müskens</a:t>
            </a:r>
            <a:r>
              <a:rPr lang="de-DE" sz="1600" dirty="0">
                <a:effectLst/>
                <a:latin typeface="Poppins" panose="00000500000000000000" pitchFamily="2" charset="0"/>
                <a:cs typeface="Poppins" panose="00000500000000000000" pitchFamily="2" charset="0"/>
              </a:rPr>
              <a:t>, W. (2018). Qualitätsentwicklung von OER: Vorschlag zur Erstellung eines Qualitätssicherungsinstruments für OER am Beispiel der Hamburg Open Online University (1. Auflage.). Universität Hamburg. Online verfügbar unter: </a:t>
            </a:r>
            <a:br>
              <a:rPr lang="de-DE" sz="1600" dirty="0">
                <a:effectLst/>
                <a:latin typeface="Poppins" panose="00000500000000000000" pitchFamily="2" charset="0"/>
                <a:cs typeface="Poppins" panose="00000500000000000000" pitchFamily="2" charset="0"/>
              </a:rPr>
            </a:br>
            <a:r>
              <a:rPr lang="de-DE" sz="1600" dirty="0">
                <a:effectLst/>
                <a:latin typeface="Poppins" panose="00000500000000000000" pitchFamily="2" charset="0"/>
                <a:cs typeface="Poppins" panose="00000500000000000000" pitchFamily="2" charset="0"/>
                <a:hlinkClick r:id="rId2"/>
              </a:rPr>
              <a:t>Qualitätsentwicklung von OER</a:t>
            </a:r>
            <a:br>
              <a:rPr lang="de-DE" sz="1600" dirty="0">
                <a:latin typeface="Poppins" panose="00000500000000000000" pitchFamily="2" charset="0"/>
                <a:cs typeface="Poppins" panose="00000500000000000000" pitchFamily="2" charset="0"/>
              </a:rPr>
            </a:br>
            <a:r>
              <a:rPr lang="de-DE" sz="1600" dirty="0">
                <a:latin typeface="Poppins" panose="00000500000000000000" pitchFamily="2" charset="0"/>
                <a:cs typeface="Poppins" panose="00000500000000000000" pitchFamily="2" charset="0"/>
              </a:rPr>
              <a:t>Lizenz: </a:t>
            </a:r>
            <a:r>
              <a:rPr lang="de-DE" sz="1600" dirty="0">
                <a:latin typeface="Poppins" panose="00000500000000000000" pitchFamily="2" charset="0"/>
                <a:cs typeface="Poppins" panose="00000500000000000000" pitchFamily="2" charset="0"/>
                <a:hlinkClick r:id="rId3"/>
              </a:rPr>
              <a:t>CC BY 4.0</a:t>
            </a:r>
            <a:endParaRPr lang="de-DE" sz="1600" dirty="0">
              <a:latin typeface="Poppins" panose="00000500000000000000" pitchFamily="2" charset="0"/>
              <a:cs typeface="Poppins" panose="00000500000000000000" pitchFamily="2" charset="0"/>
            </a:endParaRPr>
          </a:p>
          <a:p>
            <a:r>
              <a:rPr lang="de-DE" sz="1600" dirty="0" err="1">
                <a:latin typeface="Poppins" panose="00000500000000000000" pitchFamily="2" charset="0"/>
                <a:cs typeface="Poppins" panose="00000500000000000000" pitchFamily="2" charset="0"/>
              </a:rPr>
              <a:t>Zawacki</a:t>
            </a:r>
            <a:r>
              <a:rPr lang="de-DE" sz="1600" dirty="0">
                <a:latin typeface="Poppins" panose="00000500000000000000" pitchFamily="2" charset="0"/>
                <a:cs typeface="Poppins" panose="00000500000000000000" pitchFamily="2" charset="0"/>
              </a:rPr>
              <a:t>-Richter, O., </a:t>
            </a:r>
            <a:r>
              <a:rPr lang="de-DE" sz="1600" dirty="0" err="1">
                <a:latin typeface="Poppins" panose="00000500000000000000" pitchFamily="2" charset="0"/>
                <a:cs typeface="Poppins" panose="00000500000000000000" pitchFamily="2" charset="0"/>
              </a:rPr>
              <a:t>Müskens</a:t>
            </a:r>
            <a:r>
              <a:rPr lang="de-DE" sz="1600" dirty="0">
                <a:latin typeface="Poppins" panose="00000500000000000000" pitchFamily="2" charset="0"/>
                <a:cs typeface="Poppins" panose="00000500000000000000" pitchFamily="2" charset="0"/>
              </a:rPr>
              <a:t>, W., &amp; Marín, V. I. (2022). Quality Assurance </a:t>
            </a:r>
            <a:r>
              <a:rPr lang="de-DE" sz="1600" dirty="0" err="1">
                <a:latin typeface="Poppins" panose="00000500000000000000" pitchFamily="2" charset="0"/>
                <a:cs typeface="Poppins" panose="00000500000000000000" pitchFamily="2" charset="0"/>
              </a:rPr>
              <a:t>of</a:t>
            </a:r>
            <a:r>
              <a:rPr lang="de-DE" sz="1600" dirty="0">
                <a:latin typeface="Poppins" panose="00000500000000000000" pitchFamily="2" charset="0"/>
                <a:cs typeface="Poppins" panose="00000500000000000000" pitchFamily="2" charset="0"/>
              </a:rPr>
              <a:t> Open Educational Resources. In Handbook </a:t>
            </a:r>
            <a:r>
              <a:rPr lang="de-DE" sz="1600" dirty="0" err="1">
                <a:latin typeface="Poppins" panose="00000500000000000000" pitchFamily="2" charset="0"/>
                <a:cs typeface="Poppins" panose="00000500000000000000" pitchFamily="2" charset="0"/>
              </a:rPr>
              <a:t>of</a:t>
            </a:r>
            <a:r>
              <a:rPr lang="de-DE" sz="1600" dirty="0">
                <a:latin typeface="Poppins" panose="00000500000000000000" pitchFamily="2" charset="0"/>
                <a:cs typeface="Poppins" panose="00000500000000000000" pitchFamily="2" charset="0"/>
              </a:rPr>
              <a:t> Open, </a:t>
            </a:r>
            <a:r>
              <a:rPr lang="de-DE" sz="1600" dirty="0" err="1">
                <a:latin typeface="Poppins" panose="00000500000000000000" pitchFamily="2" charset="0"/>
                <a:cs typeface="Poppins" panose="00000500000000000000" pitchFamily="2" charset="0"/>
              </a:rPr>
              <a:t>Distance</a:t>
            </a:r>
            <a:r>
              <a:rPr lang="de-DE" sz="1600" dirty="0">
                <a:latin typeface="Poppins" panose="00000500000000000000" pitchFamily="2" charset="0"/>
                <a:cs typeface="Poppins" panose="00000500000000000000" pitchFamily="2" charset="0"/>
              </a:rPr>
              <a:t> and Digital Education (pp. 1-19). Singapore: Springer Singapore. Online verfügbar unter: </a:t>
            </a:r>
            <a:r>
              <a:rPr lang="de-DE" sz="1600" dirty="0">
                <a:latin typeface="Poppins" panose="00000500000000000000" pitchFamily="2" charset="0"/>
                <a:cs typeface="Poppins" panose="00000500000000000000" pitchFamily="2" charset="0"/>
                <a:hlinkClick r:id="rId4"/>
              </a:rPr>
              <a:t>Quality Assurance </a:t>
            </a:r>
            <a:r>
              <a:rPr lang="de-DE" sz="1600" dirty="0" err="1">
                <a:latin typeface="Poppins" panose="00000500000000000000" pitchFamily="2" charset="0"/>
                <a:cs typeface="Poppins" panose="00000500000000000000" pitchFamily="2" charset="0"/>
                <a:hlinkClick r:id="rId4"/>
              </a:rPr>
              <a:t>of</a:t>
            </a:r>
            <a:r>
              <a:rPr lang="de-DE" sz="1600" dirty="0">
                <a:latin typeface="Poppins" panose="00000500000000000000" pitchFamily="2" charset="0"/>
                <a:cs typeface="Poppins" panose="00000500000000000000" pitchFamily="2" charset="0"/>
                <a:hlinkClick r:id="rId4"/>
              </a:rPr>
              <a:t> Open Educational Resources</a:t>
            </a:r>
            <a:r>
              <a:rPr lang="de-DE" sz="1600" dirty="0">
                <a:latin typeface="Poppins" panose="00000500000000000000" pitchFamily="2" charset="0"/>
                <a:cs typeface="Poppins" panose="00000500000000000000" pitchFamily="2" charset="0"/>
              </a:rPr>
              <a:t>,</a:t>
            </a:r>
            <a:br>
              <a:rPr lang="de-DE" sz="1600" dirty="0">
                <a:latin typeface="Poppins" panose="00000500000000000000" pitchFamily="2" charset="0"/>
                <a:cs typeface="Poppins" panose="00000500000000000000" pitchFamily="2" charset="0"/>
              </a:rPr>
            </a:br>
            <a:r>
              <a:rPr lang="de-DE" sz="1600" dirty="0">
                <a:latin typeface="Poppins" panose="00000500000000000000" pitchFamily="2" charset="0"/>
                <a:cs typeface="Poppins" panose="00000500000000000000" pitchFamily="2" charset="0"/>
              </a:rPr>
              <a:t>Lizenz: </a:t>
            </a:r>
            <a:r>
              <a:rPr lang="de-DE" sz="1600" dirty="0">
                <a:latin typeface="Poppins" panose="00000500000000000000" pitchFamily="2" charset="0"/>
                <a:cs typeface="Poppins" panose="00000500000000000000" pitchFamily="2" charset="0"/>
                <a:hlinkClick r:id="rId3"/>
              </a:rPr>
              <a:t>CC BY 4.0</a:t>
            </a:r>
            <a:br>
              <a:rPr lang="de-DE" sz="1600" dirty="0">
                <a:latin typeface="Poppins" panose="00000500000000000000" pitchFamily="2" charset="0"/>
                <a:cs typeface="Poppins" panose="00000500000000000000" pitchFamily="2" charset="0"/>
              </a:rPr>
            </a:br>
            <a:r>
              <a:rPr lang="de-DE" sz="1600" dirty="0">
                <a:latin typeface="Poppins" panose="00000500000000000000" pitchFamily="2" charset="0"/>
                <a:cs typeface="Poppins" panose="00000500000000000000" pitchFamily="2" charset="0"/>
              </a:rPr>
              <a:t>(S. 2) Vorliegend in veränderter Farbgebung und Darstellung der Skala</a:t>
            </a:r>
          </a:p>
          <a:p>
            <a:endParaRPr lang="de-DE"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778316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FFA3D81-3C77-DCED-B93C-CC06FB3B246B}"/>
              </a:ext>
            </a:extLst>
          </p:cNvPr>
          <p:cNvSpPr>
            <a:spLocks noGrp="1"/>
          </p:cNvSpPr>
          <p:nvPr>
            <p:ph type="title"/>
          </p:nvPr>
        </p:nvSpPr>
        <p:spPr>
          <a:xfrm>
            <a:off x="561098" y="629584"/>
            <a:ext cx="4508842" cy="424859"/>
          </a:xfrm>
        </p:spPr>
        <p:txBody>
          <a:bodyPr>
            <a:normAutofit fontScale="90000"/>
          </a:bodyPr>
          <a:lstStyle/>
          <a:p>
            <a:r>
              <a:rPr lang="de-DE" dirty="0">
                <a:solidFill>
                  <a:srgbClr val="1F1C3B"/>
                </a:solidFill>
                <a:latin typeface="Poppins" panose="00000500000000000000" pitchFamily="2" charset="0"/>
                <a:cs typeface="Poppins" panose="00000500000000000000" pitchFamily="2" charset="0"/>
              </a:rPr>
              <a:t>Quellen und Lizenzen</a:t>
            </a:r>
          </a:p>
        </p:txBody>
      </p:sp>
      <p:sp>
        <p:nvSpPr>
          <p:cNvPr id="6" name="Textplatzhalter 2">
            <a:extLst>
              <a:ext uri="{FF2B5EF4-FFF2-40B4-BE49-F238E27FC236}">
                <a16:creationId xmlns:a16="http://schemas.microsoft.com/office/drawing/2014/main" id="{CCFF68D9-4C36-B2AD-3097-EF113AA7ECD2}"/>
              </a:ext>
            </a:extLst>
          </p:cNvPr>
          <p:cNvSpPr>
            <a:spLocks noGrp="1"/>
          </p:cNvSpPr>
          <p:nvPr>
            <p:ph type="body" sz="quarter" idx="14"/>
          </p:nvPr>
        </p:nvSpPr>
        <p:spPr>
          <a:xfrm>
            <a:off x="854471" y="1529093"/>
            <a:ext cx="6643331" cy="4033901"/>
          </a:xfrm>
        </p:spPr>
        <p:txBody>
          <a:bodyPr>
            <a:normAutofit fontScale="92500" lnSpcReduction="10000"/>
          </a:bodyPr>
          <a:lstStyle/>
          <a:p>
            <a:r>
              <a:rPr lang="de-DE" sz="1600" b="1" dirty="0">
                <a:latin typeface="Poppins" panose="00000500000000000000" pitchFamily="2" charset="0"/>
                <a:cs typeface="Poppins" panose="00000500000000000000" pitchFamily="2" charset="0"/>
              </a:rPr>
              <a:t>Kriterien (Skalen und Items):</a:t>
            </a:r>
          </a:p>
          <a:p>
            <a:r>
              <a:rPr lang="de-DE" sz="1600" dirty="0" err="1">
                <a:latin typeface="Poppins" panose="00000500000000000000" pitchFamily="2" charset="0"/>
                <a:cs typeface="Poppins" panose="00000500000000000000" pitchFamily="2" charset="0"/>
              </a:rPr>
              <a:t>Müskens</a:t>
            </a:r>
            <a:r>
              <a:rPr lang="de-DE" sz="1600" dirty="0">
                <a:latin typeface="Poppins" panose="00000500000000000000" pitchFamily="2" charset="0"/>
                <a:cs typeface="Poppins" panose="00000500000000000000" pitchFamily="2" charset="0"/>
              </a:rPr>
              <a:t>, W., </a:t>
            </a:r>
            <a:r>
              <a:rPr lang="de-DE" sz="1600" dirty="0" err="1">
                <a:latin typeface="Poppins" panose="00000500000000000000" pitchFamily="2" charset="0"/>
                <a:cs typeface="Poppins" panose="00000500000000000000" pitchFamily="2" charset="0"/>
              </a:rPr>
              <a:t>Zawacki</a:t>
            </a:r>
            <a:r>
              <a:rPr lang="de-DE" sz="1600" dirty="0">
                <a:latin typeface="Poppins" panose="00000500000000000000" pitchFamily="2" charset="0"/>
                <a:cs typeface="Poppins" panose="00000500000000000000" pitchFamily="2" charset="0"/>
              </a:rPr>
              <a:t>-Richter, 0. &amp; Dolch, C. (2022): Instrument zur Qualitätssicherung von OER - </a:t>
            </a:r>
            <a:r>
              <a:rPr lang="de-DE" sz="1600" dirty="0" err="1">
                <a:latin typeface="Poppins" panose="00000500000000000000" pitchFamily="2" charset="0"/>
                <a:cs typeface="Poppins" panose="00000500000000000000" pitchFamily="2" charset="0"/>
              </a:rPr>
              <a:t>IQOer</a:t>
            </a:r>
            <a:r>
              <a:rPr lang="de-DE" sz="1600" dirty="0">
                <a:latin typeface="Poppins" panose="00000500000000000000" pitchFamily="2" charset="0"/>
                <a:cs typeface="Poppins" panose="00000500000000000000" pitchFamily="2" charset="0"/>
              </a:rPr>
              <a:t> – Entwicklungsversion 17 / Stand: 11.06.2021. Online verfügbar unter: </a:t>
            </a:r>
            <a:r>
              <a:rPr lang="de-DE" sz="1600" dirty="0">
                <a:latin typeface="Poppins" panose="00000500000000000000" pitchFamily="2" charset="0"/>
                <a:cs typeface="Poppins" panose="00000500000000000000" pitchFamily="2" charset="0"/>
                <a:hlinkClick r:id="rId2"/>
              </a:rPr>
              <a:t>https://doi.org/10.13140/RG.2.2.16987.03363/1</a:t>
            </a:r>
            <a:r>
              <a:rPr lang="de-DE" sz="1600" dirty="0">
                <a:latin typeface="Poppins" panose="00000500000000000000" pitchFamily="2" charset="0"/>
                <a:cs typeface="Poppins" panose="00000500000000000000" pitchFamily="2" charset="0"/>
              </a:rPr>
              <a:t>,</a:t>
            </a:r>
            <a:br>
              <a:rPr lang="de-DE" sz="1600" dirty="0">
                <a:latin typeface="Poppins" panose="00000500000000000000" pitchFamily="2" charset="0"/>
                <a:cs typeface="Poppins" panose="00000500000000000000" pitchFamily="2" charset="0"/>
              </a:rPr>
            </a:br>
            <a:r>
              <a:rPr lang="de-DE" sz="1600" dirty="0">
                <a:latin typeface="Poppins" panose="00000500000000000000" pitchFamily="2" charset="0"/>
                <a:cs typeface="Poppins" panose="00000500000000000000" pitchFamily="2" charset="0"/>
              </a:rPr>
              <a:t>Lizenz: </a:t>
            </a:r>
            <a:r>
              <a:rPr lang="de-DE" sz="1600" dirty="0">
                <a:latin typeface="Poppins" panose="00000500000000000000" pitchFamily="2" charset="0"/>
                <a:cs typeface="Poppins" panose="00000500000000000000" pitchFamily="2" charset="0"/>
                <a:hlinkClick r:id="rId3"/>
              </a:rPr>
              <a:t>CC BY 4.0</a:t>
            </a:r>
            <a:br>
              <a:rPr lang="de-DE" sz="1600" dirty="0">
                <a:latin typeface="Poppins" panose="00000500000000000000" pitchFamily="2" charset="0"/>
                <a:cs typeface="Poppins" panose="00000500000000000000" pitchFamily="2" charset="0"/>
              </a:rPr>
            </a:br>
            <a:r>
              <a:rPr lang="de-DE" sz="1600" dirty="0">
                <a:latin typeface="Poppins" panose="00000500000000000000" pitchFamily="2" charset="0"/>
                <a:cs typeface="Poppins" panose="00000500000000000000" pitchFamily="2" charset="0"/>
              </a:rPr>
              <a:t>Vorliegend in veränderter Farbgebung und Darstellung der Skala </a:t>
            </a:r>
            <a:r>
              <a:rPr lang="de-DE" sz="1600">
                <a:latin typeface="Poppins" panose="00000500000000000000" pitchFamily="2" charset="0"/>
                <a:cs typeface="Poppins" panose="00000500000000000000" pitchFamily="2" charset="0"/>
              </a:rPr>
              <a:t>(Folie 5</a:t>
            </a:r>
            <a:r>
              <a:rPr lang="de-DE" sz="1600" dirty="0">
                <a:latin typeface="Poppins" panose="00000500000000000000" pitchFamily="2" charset="0"/>
                <a:cs typeface="Poppins" panose="00000500000000000000" pitchFamily="2" charset="0"/>
              </a:rPr>
              <a:t>, 7, 9, 11)</a:t>
            </a:r>
          </a:p>
          <a:p>
            <a:r>
              <a:rPr lang="de-DE" sz="1600" b="1" dirty="0">
                <a:effectLst/>
                <a:latin typeface="Poppins" panose="00000500000000000000" pitchFamily="2" charset="0"/>
                <a:cs typeface="Poppins" panose="00000500000000000000" pitchFamily="2" charset="0"/>
              </a:rPr>
              <a:t>Zusammenstellung: </a:t>
            </a:r>
            <a:endParaRPr lang="de-DE" sz="1600" b="1" dirty="0">
              <a:latin typeface="Poppins" panose="00000500000000000000" pitchFamily="2" charset="0"/>
              <a:cs typeface="Poppins" panose="00000500000000000000" pitchFamily="2" charset="0"/>
            </a:endParaRPr>
          </a:p>
          <a:p>
            <a:r>
              <a:rPr lang="de-DE" sz="1600" dirty="0">
                <a:effectLst/>
                <a:latin typeface="Poppins" panose="00000500000000000000" pitchFamily="2" charset="0"/>
                <a:cs typeface="Poppins" panose="00000500000000000000" pitchFamily="2" charset="0"/>
              </a:rPr>
              <a:t>Nina Henrike Anders, </a:t>
            </a:r>
            <a:r>
              <a:rPr lang="de-DE" sz="1600" dirty="0">
                <a:effectLst/>
                <a:latin typeface="Poppins" panose="00000500000000000000" pitchFamily="2" charset="0"/>
                <a:cs typeface="Poppins" panose="00000500000000000000" pitchFamily="2" charset="0"/>
                <a:hlinkClick r:id="rId4"/>
              </a:rPr>
              <a:t>HOOU@HAW Hamburg</a:t>
            </a:r>
            <a:r>
              <a:rPr lang="de-DE" sz="1600" dirty="0">
                <a:effectLst/>
                <a:latin typeface="Poppins" panose="00000500000000000000" pitchFamily="2" charset="0"/>
                <a:cs typeface="Poppins" panose="00000500000000000000" pitchFamily="2" charset="0"/>
              </a:rPr>
              <a:t>,</a:t>
            </a:r>
            <a:br>
              <a:rPr lang="de-DE" sz="1600" dirty="0">
                <a:effectLst/>
                <a:latin typeface="Poppins" panose="00000500000000000000" pitchFamily="2" charset="0"/>
                <a:cs typeface="Poppins" panose="00000500000000000000" pitchFamily="2" charset="0"/>
              </a:rPr>
            </a:br>
            <a:r>
              <a:rPr lang="de-DE" sz="1600" dirty="0">
                <a:effectLst/>
                <a:latin typeface="Poppins" panose="00000500000000000000" pitchFamily="2" charset="0"/>
                <a:cs typeface="Poppins" panose="00000500000000000000" pitchFamily="2" charset="0"/>
              </a:rPr>
              <a:t>Lizenz: </a:t>
            </a:r>
            <a:r>
              <a:rPr lang="de-DE" sz="1600" dirty="0">
                <a:effectLst/>
                <a:latin typeface="Poppins" panose="00000500000000000000" pitchFamily="2" charset="0"/>
                <a:cs typeface="Poppins" panose="00000500000000000000" pitchFamily="2" charset="0"/>
                <a:hlinkClick r:id="rId5"/>
              </a:rPr>
              <a:t>CC BY-SA 4.0</a:t>
            </a:r>
            <a:br>
              <a:rPr lang="de-DE" sz="1600" dirty="0">
                <a:effectLst/>
                <a:latin typeface="Poppins" panose="00000500000000000000" pitchFamily="2" charset="0"/>
                <a:cs typeface="Poppins" panose="00000500000000000000" pitchFamily="2" charset="0"/>
              </a:rPr>
            </a:br>
            <a:r>
              <a:rPr lang="de-DE" sz="1600" dirty="0">
                <a:effectLst/>
                <a:latin typeface="Poppins" panose="00000500000000000000" pitchFamily="2" charset="0"/>
                <a:cs typeface="Poppins" panose="00000500000000000000" pitchFamily="2" charset="0"/>
              </a:rPr>
              <a:t>Version: 1.1. (21.08.2024), Inhaltlich Anpassung in der Beschreibung des Aufbaus der Skala (Folie Nr. 3)</a:t>
            </a:r>
            <a:br>
              <a:rPr lang="de-DE" sz="1600" dirty="0">
                <a:effectLst/>
                <a:latin typeface="Poppins" panose="00000500000000000000" pitchFamily="2" charset="0"/>
                <a:cs typeface="Poppins" panose="00000500000000000000" pitchFamily="2" charset="0"/>
              </a:rPr>
            </a:br>
            <a:br>
              <a:rPr lang="de-DE" sz="1600" dirty="0">
                <a:effectLst/>
                <a:latin typeface="Poppins" panose="00000500000000000000" pitchFamily="2" charset="0"/>
                <a:cs typeface="Poppins" panose="00000500000000000000" pitchFamily="2" charset="0"/>
              </a:rPr>
            </a:br>
            <a:r>
              <a:rPr lang="de-DE" sz="1600" b="1" dirty="0">
                <a:latin typeface="Poppins" panose="00000500000000000000" pitchFamily="2" charset="0"/>
                <a:cs typeface="Poppins" panose="00000500000000000000" pitchFamily="2" charset="0"/>
              </a:rPr>
              <a:t>Grafiken:</a:t>
            </a:r>
          </a:p>
          <a:p>
            <a:r>
              <a:rPr lang="de-DE" sz="1600" dirty="0" err="1">
                <a:latin typeface="Poppins" panose="00000500000000000000" pitchFamily="2" charset="0"/>
                <a:cs typeface="Poppins" panose="00000500000000000000" pitchFamily="2" charset="0"/>
              </a:rPr>
              <a:t>Tomke</a:t>
            </a:r>
            <a:r>
              <a:rPr lang="de-DE" sz="1600" dirty="0">
                <a:latin typeface="Poppins" panose="00000500000000000000" pitchFamily="2" charset="0"/>
                <a:cs typeface="Poppins" panose="00000500000000000000" pitchFamily="2" charset="0"/>
              </a:rPr>
              <a:t> Berning für; </a:t>
            </a:r>
            <a:r>
              <a:rPr lang="de-DE" sz="1600" dirty="0">
                <a:effectLst/>
                <a:latin typeface="Poppins" panose="00000500000000000000" pitchFamily="2" charset="0"/>
                <a:cs typeface="Poppins" panose="00000500000000000000" pitchFamily="2" charset="0"/>
                <a:hlinkClick r:id="rId4"/>
              </a:rPr>
              <a:t>HOOU@HAW Hamburg</a:t>
            </a:r>
            <a:br>
              <a:rPr lang="de-DE" sz="1600" dirty="0">
                <a:latin typeface="Poppins" panose="00000500000000000000" pitchFamily="2" charset="0"/>
                <a:cs typeface="Poppins" panose="00000500000000000000" pitchFamily="2" charset="0"/>
              </a:rPr>
            </a:br>
            <a:r>
              <a:rPr lang="de-DE" sz="1600" dirty="0">
                <a:effectLst/>
                <a:latin typeface="Poppins" panose="00000500000000000000" pitchFamily="2" charset="0"/>
                <a:cs typeface="Poppins" panose="00000500000000000000" pitchFamily="2" charset="0"/>
                <a:hlinkClick r:id="rId6"/>
              </a:rPr>
              <a:t>HOOU.de | Grafiken zum Thema Bildung und Offenheit</a:t>
            </a:r>
            <a:br>
              <a:rPr lang="de-DE" sz="1600" dirty="0">
                <a:latin typeface="Poppins" panose="00000500000000000000" pitchFamily="2" charset="0"/>
                <a:cs typeface="Poppins" panose="00000500000000000000" pitchFamily="2" charset="0"/>
              </a:rPr>
            </a:br>
            <a:r>
              <a:rPr lang="de-DE" sz="1600" dirty="0">
                <a:latin typeface="Poppins" panose="00000500000000000000" pitchFamily="2" charset="0"/>
                <a:cs typeface="Poppins" panose="00000500000000000000" pitchFamily="2" charset="0"/>
              </a:rPr>
              <a:t>Lizenz: </a:t>
            </a:r>
            <a:r>
              <a:rPr lang="de-DE" sz="1600" dirty="0">
                <a:effectLst/>
                <a:latin typeface="Poppins" panose="00000500000000000000" pitchFamily="2" charset="0"/>
                <a:cs typeface="Poppins" panose="00000500000000000000" pitchFamily="2" charset="0"/>
                <a:hlinkClick r:id="rId5"/>
              </a:rPr>
              <a:t>CC BY-SA 4.0</a:t>
            </a:r>
            <a:r>
              <a:rPr lang="de-DE" sz="1600" dirty="0">
                <a:latin typeface="Poppins" panose="00000500000000000000" pitchFamily="2" charset="0"/>
                <a:cs typeface="Poppins" panose="00000500000000000000" pitchFamily="2" charset="0"/>
              </a:rPr>
              <a:t> (s/w = eigene Abwandlung)</a:t>
            </a:r>
          </a:p>
          <a:p>
            <a:endParaRPr lang="de-DE" dirty="0">
              <a:latin typeface="Poppins" panose="00000500000000000000" pitchFamily="2" charset="0"/>
              <a:cs typeface="Poppins" panose="00000500000000000000" pitchFamily="2" charset="0"/>
            </a:endParaRPr>
          </a:p>
        </p:txBody>
      </p:sp>
      <p:pic>
        <p:nvPicPr>
          <p:cNvPr id="7" name="Grafik 6">
            <a:extLst>
              <a:ext uri="{FF2B5EF4-FFF2-40B4-BE49-F238E27FC236}">
                <a16:creationId xmlns:a16="http://schemas.microsoft.com/office/drawing/2014/main" id="{6CA4258D-1F4E-155C-50BA-B0918C2059A7}"/>
              </a:ext>
            </a:extLst>
          </p:cNvPr>
          <p:cNvPicPr>
            <a:picLocks noChangeAspect="1"/>
          </p:cNvPicPr>
          <p:nvPr/>
        </p:nvPicPr>
        <p:blipFill>
          <a:blip r:embed="rId7"/>
          <a:stretch>
            <a:fillRect/>
          </a:stretch>
        </p:blipFill>
        <p:spPr>
          <a:xfrm>
            <a:off x="7497802" y="1520040"/>
            <a:ext cx="3506469" cy="2974769"/>
          </a:xfrm>
          <a:prstGeom prst="rect">
            <a:avLst/>
          </a:prstGeom>
        </p:spPr>
      </p:pic>
    </p:spTree>
    <p:extLst>
      <p:ext uri="{BB962C8B-B14F-4D97-AF65-F5344CB8AC3E}">
        <p14:creationId xmlns:p14="http://schemas.microsoft.com/office/powerpoint/2010/main" val="2491056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E857778-DDCA-EC4B-8AFF-FFC869584DEE}"/>
              </a:ext>
            </a:extLst>
          </p:cNvPr>
          <p:cNvSpPr txBox="1"/>
          <p:nvPr/>
        </p:nvSpPr>
        <p:spPr>
          <a:xfrm flipV="1">
            <a:off x="5411244" y="1941534"/>
            <a:ext cx="162838" cy="1628384"/>
          </a:xfrm>
          <a:prstGeom prst="rect">
            <a:avLst/>
          </a:prstGeom>
        </p:spPr>
        <p:txBody>
          <a:bodyPr vert="horz" wrap="none" lIns="91440" tIns="45720" rIns="91440" bIns="45720" rtlCol="0" anchor="b">
            <a:noAutofit/>
          </a:bodyPr>
          <a:lstStyle/>
          <a:p>
            <a:pPr algn="l"/>
            <a:endParaRPr lang="de-DE" sz="4500" b="1" dirty="0" err="1">
              <a:effectLst/>
              <a:latin typeface="Titillium Web" pitchFamily="2" charset="77"/>
            </a:endParaRPr>
          </a:p>
        </p:txBody>
      </p:sp>
    </p:spTree>
    <p:extLst>
      <p:ext uri="{BB962C8B-B14F-4D97-AF65-F5344CB8AC3E}">
        <p14:creationId xmlns:p14="http://schemas.microsoft.com/office/powerpoint/2010/main" val="164842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4100B82-DF59-1D4D-9C42-67D45176C7C5}"/>
              </a:ext>
            </a:extLst>
          </p:cNvPr>
          <p:cNvSpPr>
            <a:spLocks noGrp="1"/>
          </p:cNvSpPr>
          <p:nvPr>
            <p:ph type="body" sz="quarter" idx="14"/>
          </p:nvPr>
        </p:nvSpPr>
        <p:spPr>
          <a:xfrm>
            <a:off x="979687" y="1765300"/>
            <a:ext cx="7367608" cy="2779540"/>
          </a:xfrm>
        </p:spPr>
        <p:txBody>
          <a:bodyPr>
            <a:noAutofit/>
          </a:bodyPr>
          <a:lstStyle/>
          <a:p>
            <a:pPr marL="285750" indent="-285750">
              <a:buClr>
                <a:srgbClr val="4AC7BE"/>
              </a:buClr>
              <a:buFont typeface="Wingdings" pitchFamily="2" charset="2"/>
              <a:buChar char="§"/>
            </a:pPr>
            <a:r>
              <a:rPr lang="de-DE" sz="1600" dirty="0">
                <a:solidFill>
                  <a:schemeClr val="tx1"/>
                </a:solidFill>
                <a:latin typeface="Poppins" panose="00000500000000000000" pitchFamily="2" charset="0"/>
                <a:cs typeface="Poppins" panose="00000500000000000000" pitchFamily="2" charset="0"/>
              </a:rPr>
              <a:t>Mit Hilfe dieses Selbstchecks lässt sich die Qualität der eigenen OER bezüglich der 4 HOOU-Pflichtkriterien eigenständig abschätzten. Ziel ist es dabei auch, Verbesserungspotenziale zu erkennen.</a:t>
            </a:r>
          </a:p>
          <a:p>
            <a:pPr marL="285750" indent="-285750">
              <a:buClr>
                <a:srgbClr val="4AC7BE"/>
              </a:buClr>
              <a:buFont typeface="Wingdings" pitchFamily="2" charset="2"/>
              <a:buChar char="§"/>
            </a:pPr>
            <a:endParaRPr lang="de-DE" sz="1600" dirty="0">
              <a:solidFill>
                <a:schemeClr val="tx1"/>
              </a:solidFill>
              <a:latin typeface="Poppins" panose="00000500000000000000" pitchFamily="2" charset="0"/>
              <a:cs typeface="Poppins" panose="00000500000000000000" pitchFamily="2" charset="0"/>
            </a:endParaRPr>
          </a:p>
          <a:p>
            <a:pPr marL="285750" indent="-285750">
              <a:buClr>
                <a:srgbClr val="4AC7BE"/>
              </a:buClr>
              <a:buFont typeface="Wingdings" pitchFamily="2" charset="2"/>
              <a:buChar char="§"/>
            </a:pPr>
            <a:r>
              <a:rPr lang="de-DE" sz="1600" dirty="0">
                <a:solidFill>
                  <a:schemeClr val="tx1"/>
                </a:solidFill>
                <a:latin typeface="Poppins" panose="00000500000000000000" pitchFamily="2" charset="0"/>
                <a:cs typeface="Poppins" panose="00000500000000000000" pitchFamily="2" charset="0"/>
              </a:rPr>
              <a:t>Dieser Selbstcheck beruht auf einem Qualitätssicherungsinstrument, das im Rahmen des Projekts „EduArc – Digitale Bildungsarchitekturen“ entwickelt wurde. Das Projekt EduArc wurde vom Bundesministerium für Bildung und Forschung (BMBF) gefördert.</a:t>
            </a:r>
          </a:p>
          <a:p>
            <a:pPr marL="285750" indent="-285750">
              <a:buClr>
                <a:srgbClr val="4AC7BE"/>
              </a:buClr>
              <a:buFont typeface="Wingdings" pitchFamily="2" charset="2"/>
              <a:buChar char="§"/>
            </a:pPr>
            <a:endParaRPr lang="de-DE" sz="1600" dirty="0">
              <a:solidFill>
                <a:schemeClr val="tx1"/>
              </a:solidFill>
              <a:latin typeface="Poppins" panose="00000500000000000000" pitchFamily="2" charset="0"/>
              <a:cs typeface="Poppins" panose="00000500000000000000" pitchFamily="2" charset="0"/>
            </a:endParaRPr>
          </a:p>
          <a:p>
            <a:pPr marL="285750" indent="-285750">
              <a:buClr>
                <a:srgbClr val="4AC7BE"/>
              </a:buClr>
              <a:buFont typeface="Wingdings" pitchFamily="2" charset="2"/>
              <a:buChar char="§"/>
            </a:pPr>
            <a:r>
              <a:rPr lang="de-DE" sz="1600" dirty="0">
                <a:solidFill>
                  <a:schemeClr val="tx1"/>
                </a:solidFill>
                <a:latin typeface="Poppins" panose="00000500000000000000" pitchFamily="2" charset="0"/>
                <a:cs typeface="Poppins" panose="00000500000000000000" pitchFamily="2" charset="0"/>
              </a:rPr>
              <a:t>Quellen und Lizenzangaben finden Sie auf den Folien 12 und 13.</a:t>
            </a:r>
          </a:p>
          <a:p>
            <a:endParaRPr lang="de-DE" sz="1600" dirty="0">
              <a:solidFill>
                <a:schemeClr val="tx1"/>
              </a:solidFill>
              <a:latin typeface="Poppins" panose="00000500000000000000" pitchFamily="2" charset="0"/>
              <a:cs typeface="Poppins" panose="00000500000000000000" pitchFamily="2" charset="0"/>
            </a:endParaRPr>
          </a:p>
        </p:txBody>
      </p:sp>
      <p:sp>
        <p:nvSpPr>
          <p:cNvPr id="4" name="Titel 3">
            <a:extLst>
              <a:ext uri="{FF2B5EF4-FFF2-40B4-BE49-F238E27FC236}">
                <a16:creationId xmlns:a16="http://schemas.microsoft.com/office/drawing/2014/main" id="{799A3291-0C91-0B46-8388-53CA2126CE63}"/>
              </a:ext>
            </a:extLst>
          </p:cNvPr>
          <p:cNvSpPr>
            <a:spLocks noGrp="1"/>
          </p:cNvSpPr>
          <p:nvPr>
            <p:ph type="title"/>
          </p:nvPr>
        </p:nvSpPr>
        <p:spPr>
          <a:xfrm>
            <a:off x="742168" y="629584"/>
            <a:ext cx="2290743" cy="424859"/>
          </a:xfrm>
        </p:spPr>
        <p:txBody>
          <a:bodyPr>
            <a:normAutofit fontScale="90000"/>
          </a:bodyPr>
          <a:lstStyle/>
          <a:p>
            <a:r>
              <a:rPr lang="de-DE" dirty="0">
                <a:solidFill>
                  <a:srgbClr val="1F1C3B"/>
                </a:solidFill>
                <a:latin typeface="Poppins" panose="00000500000000000000" pitchFamily="2" charset="0"/>
                <a:cs typeface="Poppins" panose="00000500000000000000" pitchFamily="2" charset="0"/>
              </a:rPr>
              <a:t>Einleitung</a:t>
            </a:r>
          </a:p>
        </p:txBody>
      </p:sp>
    </p:spTree>
    <p:extLst>
      <p:ext uri="{BB962C8B-B14F-4D97-AF65-F5344CB8AC3E}">
        <p14:creationId xmlns:p14="http://schemas.microsoft.com/office/powerpoint/2010/main" val="2997061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4100B82-DF59-1D4D-9C42-67D45176C7C5}"/>
              </a:ext>
            </a:extLst>
          </p:cNvPr>
          <p:cNvSpPr>
            <a:spLocks noGrp="1"/>
          </p:cNvSpPr>
          <p:nvPr>
            <p:ph type="body" sz="quarter" idx="14"/>
          </p:nvPr>
        </p:nvSpPr>
        <p:spPr>
          <a:xfrm>
            <a:off x="979687" y="1294646"/>
            <a:ext cx="5584075" cy="634611"/>
          </a:xfrm>
        </p:spPr>
        <p:txBody>
          <a:bodyPr>
            <a:noAutofit/>
          </a:bodyPr>
          <a:lstStyle/>
          <a:p>
            <a:r>
              <a:rPr lang="de-DE" sz="1400" b="1" dirty="0">
                <a:solidFill>
                  <a:srgbClr val="1F1C3B"/>
                </a:solidFill>
                <a:latin typeface="Poppins" panose="00000500000000000000" pitchFamily="2" charset="0"/>
                <a:cs typeface="Poppins" panose="00000500000000000000" pitchFamily="2" charset="0"/>
              </a:rPr>
              <a:t>Bitte bewerten Sie die Bildungsmaterialien anhand der fünfstufigen Skala (farblich von dunkelgrün bis rosa dargestellt).</a:t>
            </a:r>
            <a:endParaRPr lang="de-DE" sz="1800" b="1" dirty="0">
              <a:solidFill>
                <a:srgbClr val="1F1C3B"/>
              </a:solidFill>
              <a:latin typeface="Poppins" panose="00000500000000000000" pitchFamily="2" charset="0"/>
              <a:cs typeface="Poppins" panose="00000500000000000000" pitchFamily="2" charset="0"/>
            </a:endParaRPr>
          </a:p>
        </p:txBody>
      </p:sp>
      <p:sp>
        <p:nvSpPr>
          <p:cNvPr id="4" name="Titel 3">
            <a:extLst>
              <a:ext uri="{FF2B5EF4-FFF2-40B4-BE49-F238E27FC236}">
                <a16:creationId xmlns:a16="http://schemas.microsoft.com/office/drawing/2014/main" id="{799A3291-0C91-0B46-8388-53CA2126CE63}"/>
              </a:ext>
            </a:extLst>
          </p:cNvPr>
          <p:cNvSpPr>
            <a:spLocks noGrp="1"/>
          </p:cNvSpPr>
          <p:nvPr>
            <p:ph type="title"/>
          </p:nvPr>
        </p:nvSpPr>
        <p:spPr>
          <a:xfrm>
            <a:off x="715008" y="637617"/>
            <a:ext cx="3531067" cy="424859"/>
          </a:xfrm>
        </p:spPr>
        <p:txBody>
          <a:bodyPr>
            <a:normAutofit fontScale="90000"/>
          </a:bodyPr>
          <a:lstStyle/>
          <a:p>
            <a:r>
              <a:rPr lang="de-DE" dirty="0">
                <a:solidFill>
                  <a:srgbClr val="1F1C3B"/>
                </a:solidFill>
                <a:latin typeface="Poppins" panose="00000500000000000000" pitchFamily="2" charset="0"/>
                <a:cs typeface="Poppins" panose="00000500000000000000" pitchFamily="2" charset="0"/>
              </a:rPr>
              <a:t>Aufbau der Skala</a:t>
            </a:r>
          </a:p>
        </p:txBody>
      </p:sp>
      <p:sp>
        <p:nvSpPr>
          <p:cNvPr id="7" name="Ellipse 6">
            <a:extLst>
              <a:ext uri="{FF2B5EF4-FFF2-40B4-BE49-F238E27FC236}">
                <a16:creationId xmlns:a16="http://schemas.microsoft.com/office/drawing/2014/main" id="{C5067072-BF51-B0C1-F1CB-6776EA537EC9}"/>
              </a:ext>
            </a:extLst>
          </p:cNvPr>
          <p:cNvSpPr/>
          <p:nvPr/>
        </p:nvSpPr>
        <p:spPr>
          <a:xfrm>
            <a:off x="2142458" y="2220020"/>
            <a:ext cx="468867" cy="452674"/>
          </a:xfrm>
          <a:prstGeom prst="ellipse">
            <a:avLst/>
          </a:prstGeom>
          <a:noFill/>
          <a:ln w="76200">
            <a:solidFill>
              <a:srgbClr val="70A9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Poppins" panose="00000500000000000000" pitchFamily="2" charset="0"/>
              <a:cs typeface="Poppins" panose="00000500000000000000" pitchFamily="2" charset="0"/>
            </a:endParaRPr>
          </a:p>
        </p:txBody>
      </p:sp>
      <p:sp>
        <p:nvSpPr>
          <p:cNvPr id="8" name="Ellipse 7">
            <a:extLst>
              <a:ext uri="{FF2B5EF4-FFF2-40B4-BE49-F238E27FC236}">
                <a16:creationId xmlns:a16="http://schemas.microsoft.com/office/drawing/2014/main" id="{FBC93778-A9F8-385A-05F8-B5CB2E0F5D02}"/>
              </a:ext>
            </a:extLst>
          </p:cNvPr>
          <p:cNvSpPr/>
          <p:nvPr/>
        </p:nvSpPr>
        <p:spPr>
          <a:xfrm>
            <a:off x="2142457" y="3050120"/>
            <a:ext cx="468867" cy="452674"/>
          </a:xfrm>
          <a:prstGeom prst="ellipse">
            <a:avLst/>
          </a:prstGeom>
          <a:noFill/>
          <a:ln w="76200">
            <a:solidFill>
              <a:srgbClr val="95C7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Poppins" panose="00000500000000000000" pitchFamily="2" charset="0"/>
              <a:cs typeface="Poppins" panose="00000500000000000000" pitchFamily="2" charset="0"/>
            </a:endParaRPr>
          </a:p>
        </p:txBody>
      </p:sp>
      <p:sp>
        <p:nvSpPr>
          <p:cNvPr id="9" name="Ellipse 8">
            <a:extLst>
              <a:ext uri="{FF2B5EF4-FFF2-40B4-BE49-F238E27FC236}">
                <a16:creationId xmlns:a16="http://schemas.microsoft.com/office/drawing/2014/main" id="{62AAD2A7-DF00-D5B2-63EA-47C4D42E52FC}"/>
              </a:ext>
            </a:extLst>
          </p:cNvPr>
          <p:cNvSpPr/>
          <p:nvPr/>
        </p:nvSpPr>
        <p:spPr>
          <a:xfrm>
            <a:off x="2142458" y="3880220"/>
            <a:ext cx="468867" cy="452674"/>
          </a:xfrm>
          <a:prstGeom prst="ellipse">
            <a:avLst/>
          </a:prstGeom>
          <a:noFill/>
          <a:ln w="76200">
            <a:solidFill>
              <a:srgbClr val="B7D7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Poppins" panose="00000500000000000000" pitchFamily="2" charset="0"/>
              <a:cs typeface="Poppins" panose="00000500000000000000" pitchFamily="2" charset="0"/>
            </a:endParaRPr>
          </a:p>
        </p:txBody>
      </p:sp>
      <p:sp>
        <p:nvSpPr>
          <p:cNvPr id="10" name="Ellipse 9">
            <a:extLst>
              <a:ext uri="{FF2B5EF4-FFF2-40B4-BE49-F238E27FC236}">
                <a16:creationId xmlns:a16="http://schemas.microsoft.com/office/drawing/2014/main" id="{F7278853-C8BF-4AA2-C8C7-D114363D9786}"/>
              </a:ext>
            </a:extLst>
          </p:cNvPr>
          <p:cNvSpPr/>
          <p:nvPr/>
        </p:nvSpPr>
        <p:spPr>
          <a:xfrm>
            <a:off x="2112719" y="4657044"/>
            <a:ext cx="468867" cy="452674"/>
          </a:xfrm>
          <a:prstGeom prst="ellipse">
            <a:avLst/>
          </a:prstGeom>
          <a:noFill/>
          <a:ln w="76200">
            <a:solidFill>
              <a:srgbClr val="ABAB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Poppins" panose="00000500000000000000" pitchFamily="2" charset="0"/>
              <a:cs typeface="Poppins" panose="00000500000000000000" pitchFamily="2" charset="0"/>
            </a:endParaRPr>
          </a:p>
        </p:txBody>
      </p:sp>
      <p:sp>
        <p:nvSpPr>
          <p:cNvPr id="11" name="Ellipse 10">
            <a:extLst>
              <a:ext uri="{FF2B5EF4-FFF2-40B4-BE49-F238E27FC236}">
                <a16:creationId xmlns:a16="http://schemas.microsoft.com/office/drawing/2014/main" id="{4C65A6DE-BAE9-2B49-6881-8C0D5D019546}"/>
              </a:ext>
            </a:extLst>
          </p:cNvPr>
          <p:cNvSpPr/>
          <p:nvPr/>
        </p:nvSpPr>
        <p:spPr>
          <a:xfrm>
            <a:off x="2109601" y="5391618"/>
            <a:ext cx="468867" cy="452674"/>
          </a:xfrm>
          <a:prstGeom prst="ellipse">
            <a:avLst/>
          </a:prstGeom>
          <a:noFill/>
          <a:ln w="76200">
            <a:solidFill>
              <a:srgbClr val="FFBC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Poppins" panose="00000500000000000000" pitchFamily="2" charset="0"/>
              <a:cs typeface="Poppins" panose="00000500000000000000" pitchFamily="2" charset="0"/>
            </a:endParaRPr>
          </a:p>
        </p:txBody>
      </p:sp>
      <p:sp>
        <p:nvSpPr>
          <p:cNvPr id="13" name="Textplatzhalter 1">
            <a:extLst>
              <a:ext uri="{FF2B5EF4-FFF2-40B4-BE49-F238E27FC236}">
                <a16:creationId xmlns:a16="http://schemas.microsoft.com/office/drawing/2014/main" id="{B1DE00F0-24F5-C031-DE0D-FADDE1246D52}"/>
              </a:ext>
            </a:extLst>
          </p:cNvPr>
          <p:cNvSpPr txBox="1">
            <a:spLocks/>
          </p:cNvSpPr>
          <p:nvPr/>
        </p:nvSpPr>
        <p:spPr>
          <a:xfrm>
            <a:off x="2654899" y="2220019"/>
            <a:ext cx="7937656" cy="4010317"/>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 typeface="Symbol" pitchFamily="2" charset="2"/>
              <a:buNone/>
              <a:tabLst/>
              <a:defRPr lang="de-DE" sz="2200" b="0" i="0" kern="1200" smtClean="0">
                <a:solidFill>
                  <a:srgbClr val="1F1E3A"/>
                </a:solidFill>
                <a:effectLst/>
                <a:latin typeface="Titillium Web" panose="00000500000000000000" pitchFamily="2" charset="0"/>
                <a:ea typeface="+mn-ea"/>
                <a:cs typeface="+mn-cs"/>
              </a:defRPr>
            </a:lvl1pPr>
            <a:lvl2pPr marL="914400" indent="-457200" algn="l" defTabSz="914400" rtl="0" eaLnBrk="1" latinLnBrk="0" hangingPunct="1">
              <a:lnSpc>
                <a:spcPct val="90000"/>
              </a:lnSpc>
              <a:spcBef>
                <a:spcPts val="500"/>
              </a:spcBef>
              <a:buClr>
                <a:srgbClr val="73CAC3"/>
              </a:buClr>
              <a:buFont typeface="Wingdings" panose="05000000000000000000" pitchFamily="2" charset="2"/>
              <a:buChar char="§"/>
              <a:defRPr lang="de-DE" sz="2400" kern="1200" dirty="0" smtClean="0">
                <a:solidFill>
                  <a:schemeClr val="tx1"/>
                </a:solidFill>
                <a:latin typeface="+mn-lt"/>
                <a:ea typeface="+mn-ea"/>
                <a:cs typeface="+mn-cs"/>
              </a:defRPr>
            </a:lvl2pPr>
            <a:lvl3pPr marL="1371600" indent="-457200" algn="l" defTabSz="914400" rtl="0" eaLnBrk="1" latinLnBrk="0" hangingPunct="1">
              <a:lnSpc>
                <a:spcPct val="90000"/>
              </a:lnSpc>
              <a:spcBef>
                <a:spcPts val="500"/>
              </a:spcBef>
              <a:buClr>
                <a:srgbClr val="73CAC3"/>
              </a:buClr>
              <a:buFont typeface="Wingdings" panose="05000000000000000000" pitchFamily="2" charset="2"/>
              <a:buChar char="§"/>
              <a:defRPr sz="20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Clr>
                <a:srgbClr val="73CAC3"/>
              </a:buClr>
              <a:buFont typeface="Wingdings" panose="05000000000000000000" pitchFamily="2" charset="2"/>
              <a:buChar char="§"/>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Clr>
                <a:srgbClr val="73CAC3"/>
              </a:buClr>
              <a:buFont typeface="Wingdings" panose="05000000000000000000" pitchFamily="2" charset="2"/>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600" dirty="0">
                <a:solidFill>
                  <a:schemeClr val="tx1"/>
                </a:solidFill>
                <a:latin typeface="Poppins" panose="00000500000000000000" pitchFamily="2" charset="0"/>
                <a:cs typeface="Poppins" panose="00000500000000000000" pitchFamily="2" charset="0"/>
              </a:rPr>
              <a:t>Die oberste Ausprägung (5) entspricht einem Premiumstandard.</a:t>
            </a:r>
          </a:p>
          <a:p>
            <a:endParaRPr lang="de-DE" sz="1600" dirty="0">
              <a:solidFill>
                <a:schemeClr val="tx1"/>
              </a:solidFill>
              <a:latin typeface="Poppins" panose="00000500000000000000" pitchFamily="2" charset="0"/>
              <a:cs typeface="Poppins" panose="00000500000000000000" pitchFamily="2" charset="0"/>
            </a:endParaRPr>
          </a:p>
          <a:p>
            <a:r>
              <a:rPr lang="de-DE" sz="1600" dirty="0">
                <a:solidFill>
                  <a:schemeClr val="tx1"/>
                </a:solidFill>
                <a:latin typeface="Poppins" panose="00000500000000000000" pitchFamily="2" charset="0"/>
                <a:cs typeface="Poppins" panose="00000500000000000000" pitchFamily="2" charset="0"/>
              </a:rPr>
              <a:t>Die Ausprägung (4), ohne Beschreibung, bildet eine Zwischenstufe ab. Wählen Sie diese Alternative, wenn das Material die eine Beschreibung übertrifft aber die andere Beschreibung noch nicht erfüllt.</a:t>
            </a:r>
          </a:p>
          <a:p>
            <a:endParaRPr lang="de-DE" sz="1600" dirty="0">
              <a:solidFill>
                <a:schemeClr val="tx1"/>
              </a:solidFill>
              <a:latin typeface="Poppins" panose="00000500000000000000" pitchFamily="2" charset="0"/>
              <a:cs typeface="Poppins" panose="00000500000000000000" pitchFamily="2" charset="0"/>
            </a:endParaRPr>
          </a:p>
          <a:p>
            <a:r>
              <a:rPr lang="de-DE" sz="1600" dirty="0">
                <a:solidFill>
                  <a:schemeClr val="tx1"/>
                </a:solidFill>
                <a:latin typeface="Poppins" panose="00000500000000000000" pitchFamily="2" charset="0"/>
                <a:cs typeface="Poppins" panose="00000500000000000000" pitchFamily="2" charset="0"/>
              </a:rPr>
              <a:t>Diese Ausprägung (3) entspricht einem Mindeststandard.</a:t>
            </a:r>
          </a:p>
          <a:p>
            <a:endParaRPr lang="de-DE" sz="1600" dirty="0">
              <a:solidFill>
                <a:schemeClr val="tx1"/>
              </a:solidFill>
              <a:latin typeface="Poppins" panose="00000500000000000000" pitchFamily="2" charset="0"/>
              <a:cs typeface="Poppins" panose="00000500000000000000" pitchFamily="2" charset="0"/>
            </a:endParaRPr>
          </a:p>
          <a:p>
            <a:r>
              <a:rPr lang="de-DE" sz="1600" dirty="0">
                <a:solidFill>
                  <a:schemeClr val="tx1"/>
                </a:solidFill>
                <a:latin typeface="Poppins" panose="00000500000000000000" pitchFamily="2" charset="0"/>
                <a:cs typeface="Poppins" panose="00000500000000000000" pitchFamily="2" charset="0"/>
              </a:rPr>
              <a:t>Diese Ausprägung (2) bildet eine Zwischenstufe ab.</a:t>
            </a:r>
          </a:p>
          <a:p>
            <a:endParaRPr lang="de-DE" sz="1600" dirty="0">
              <a:solidFill>
                <a:schemeClr val="tx1"/>
              </a:solidFill>
              <a:latin typeface="Poppins" panose="00000500000000000000" pitchFamily="2" charset="0"/>
              <a:cs typeface="Poppins" panose="00000500000000000000" pitchFamily="2" charset="0"/>
            </a:endParaRPr>
          </a:p>
          <a:p>
            <a:r>
              <a:rPr lang="de-DE" sz="1600" dirty="0">
                <a:solidFill>
                  <a:schemeClr val="tx1"/>
                </a:solidFill>
                <a:latin typeface="Poppins" panose="00000500000000000000" pitchFamily="2" charset="0"/>
                <a:cs typeface="Poppins" panose="00000500000000000000" pitchFamily="2" charset="0"/>
              </a:rPr>
              <a:t>Bei der untersten Ausprägung (1) entspricht das Material den Anforderungen nicht. </a:t>
            </a:r>
          </a:p>
        </p:txBody>
      </p:sp>
      <p:sp>
        <p:nvSpPr>
          <p:cNvPr id="14" name="Textfeld 13">
            <a:extLst>
              <a:ext uri="{FF2B5EF4-FFF2-40B4-BE49-F238E27FC236}">
                <a16:creationId xmlns:a16="http://schemas.microsoft.com/office/drawing/2014/main" id="{70B249CC-E1ED-0D16-21CA-2BEF1055FB3C}"/>
              </a:ext>
            </a:extLst>
          </p:cNvPr>
          <p:cNvSpPr txBox="1"/>
          <p:nvPr/>
        </p:nvSpPr>
        <p:spPr>
          <a:xfrm>
            <a:off x="2186031" y="2325351"/>
            <a:ext cx="468867" cy="258488"/>
          </a:xfrm>
          <a:prstGeom prst="rect">
            <a:avLst/>
          </a:prstGeom>
        </p:spPr>
        <p:txBody>
          <a:bodyPr vert="horz" wrap="square" lIns="91440" tIns="45720" rIns="91440" bIns="45720" rtlCol="0" anchor="b">
            <a:noAutofit/>
          </a:bodyPr>
          <a:lstStyle/>
          <a:p>
            <a:pPr algn="l"/>
            <a:r>
              <a:rPr lang="de-DE" sz="1200" dirty="0">
                <a:solidFill>
                  <a:schemeClr val="tx1"/>
                </a:solidFill>
                <a:latin typeface="Poppins" panose="00000500000000000000" pitchFamily="2" charset="0"/>
                <a:cs typeface="Poppins" panose="00000500000000000000" pitchFamily="2" charset="0"/>
              </a:rPr>
              <a:t>(5)</a:t>
            </a:r>
            <a:endParaRPr lang="de-DE" sz="1200" b="1" dirty="0">
              <a:effectLst/>
              <a:latin typeface="Titillium Web" pitchFamily="2" charset="77"/>
            </a:endParaRPr>
          </a:p>
        </p:txBody>
      </p:sp>
      <p:sp>
        <p:nvSpPr>
          <p:cNvPr id="15" name="Textfeld 14">
            <a:extLst>
              <a:ext uri="{FF2B5EF4-FFF2-40B4-BE49-F238E27FC236}">
                <a16:creationId xmlns:a16="http://schemas.microsoft.com/office/drawing/2014/main" id="{FF7C4A56-1920-E7F1-6846-9F28523E41A1}"/>
              </a:ext>
            </a:extLst>
          </p:cNvPr>
          <p:cNvSpPr txBox="1"/>
          <p:nvPr/>
        </p:nvSpPr>
        <p:spPr>
          <a:xfrm>
            <a:off x="2159122" y="3170512"/>
            <a:ext cx="468867" cy="258488"/>
          </a:xfrm>
          <a:prstGeom prst="rect">
            <a:avLst/>
          </a:prstGeom>
        </p:spPr>
        <p:txBody>
          <a:bodyPr vert="horz" wrap="square" lIns="91440" tIns="45720" rIns="91440" bIns="45720" rtlCol="0" anchor="b">
            <a:noAutofit/>
          </a:bodyPr>
          <a:lstStyle/>
          <a:p>
            <a:pPr algn="l"/>
            <a:r>
              <a:rPr lang="de-DE" sz="1200" dirty="0">
                <a:solidFill>
                  <a:schemeClr val="tx1"/>
                </a:solidFill>
                <a:latin typeface="Poppins" panose="00000500000000000000" pitchFamily="2" charset="0"/>
                <a:cs typeface="Poppins" panose="00000500000000000000" pitchFamily="2" charset="0"/>
              </a:rPr>
              <a:t>(4)</a:t>
            </a:r>
            <a:endParaRPr lang="de-DE" sz="1200" b="1" dirty="0">
              <a:effectLst/>
              <a:latin typeface="Titillium Web" pitchFamily="2" charset="77"/>
            </a:endParaRPr>
          </a:p>
        </p:txBody>
      </p:sp>
      <p:sp>
        <p:nvSpPr>
          <p:cNvPr id="16" name="Textfeld 15">
            <a:extLst>
              <a:ext uri="{FF2B5EF4-FFF2-40B4-BE49-F238E27FC236}">
                <a16:creationId xmlns:a16="http://schemas.microsoft.com/office/drawing/2014/main" id="{5D98C615-FE8A-9414-AC0B-E90723EFDCFB}"/>
              </a:ext>
            </a:extLst>
          </p:cNvPr>
          <p:cNvSpPr txBox="1"/>
          <p:nvPr/>
        </p:nvSpPr>
        <p:spPr>
          <a:xfrm>
            <a:off x="2167073" y="3996546"/>
            <a:ext cx="468867" cy="258488"/>
          </a:xfrm>
          <a:prstGeom prst="rect">
            <a:avLst/>
          </a:prstGeom>
        </p:spPr>
        <p:txBody>
          <a:bodyPr vert="horz" wrap="square" lIns="91440" tIns="45720" rIns="91440" bIns="45720" rtlCol="0" anchor="b">
            <a:noAutofit/>
          </a:bodyPr>
          <a:lstStyle/>
          <a:p>
            <a:pPr algn="l"/>
            <a:r>
              <a:rPr lang="de-DE" sz="1200" dirty="0">
                <a:solidFill>
                  <a:schemeClr val="tx1"/>
                </a:solidFill>
                <a:latin typeface="Poppins" panose="00000500000000000000" pitchFamily="2" charset="0"/>
                <a:cs typeface="Poppins" panose="00000500000000000000" pitchFamily="2" charset="0"/>
              </a:rPr>
              <a:t>(3)</a:t>
            </a:r>
            <a:endParaRPr lang="de-DE" sz="1200" b="1" dirty="0">
              <a:effectLst/>
              <a:latin typeface="Titillium Web" pitchFamily="2" charset="77"/>
            </a:endParaRPr>
          </a:p>
        </p:txBody>
      </p:sp>
      <p:sp>
        <p:nvSpPr>
          <p:cNvPr id="17" name="Textfeld 16">
            <a:extLst>
              <a:ext uri="{FF2B5EF4-FFF2-40B4-BE49-F238E27FC236}">
                <a16:creationId xmlns:a16="http://schemas.microsoft.com/office/drawing/2014/main" id="{CE1170AD-0277-2B97-14EE-61CC624D5C25}"/>
              </a:ext>
            </a:extLst>
          </p:cNvPr>
          <p:cNvSpPr txBox="1"/>
          <p:nvPr/>
        </p:nvSpPr>
        <p:spPr>
          <a:xfrm>
            <a:off x="2112719" y="4782687"/>
            <a:ext cx="468867" cy="258488"/>
          </a:xfrm>
          <a:prstGeom prst="rect">
            <a:avLst/>
          </a:prstGeom>
        </p:spPr>
        <p:txBody>
          <a:bodyPr vert="horz" wrap="square" lIns="91440" tIns="45720" rIns="91440" bIns="45720" rtlCol="0" anchor="b">
            <a:noAutofit/>
          </a:bodyPr>
          <a:lstStyle/>
          <a:p>
            <a:pPr algn="l"/>
            <a:r>
              <a:rPr lang="de-DE" sz="1200" dirty="0">
                <a:solidFill>
                  <a:schemeClr val="tx1"/>
                </a:solidFill>
                <a:latin typeface="Poppins" panose="00000500000000000000" pitchFamily="2" charset="0"/>
                <a:cs typeface="Poppins" panose="00000500000000000000" pitchFamily="2" charset="0"/>
              </a:rPr>
              <a:t>(2)</a:t>
            </a:r>
            <a:endParaRPr lang="de-DE" sz="1200" b="1" dirty="0">
              <a:effectLst/>
              <a:latin typeface="Titillium Web" pitchFamily="2" charset="77"/>
            </a:endParaRPr>
          </a:p>
        </p:txBody>
      </p:sp>
      <p:sp>
        <p:nvSpPr>
          <p:cNvPr id="18" name="Textfeld 17">
            <a:extLst>
              <a:ext uri="{FF2B5EF4-FFF2-40B4-BE49-F238E27FC236}">
                <a16:creationId xmlns:a16="http://schemas.microsoft.com/office/drawing/2014/main" id="{BA6A3790-C0E6-E8DC-1735-07043642990A}"/>
              </a:ext>
            </a:extLst>
          </p:cNvPr>
          <p:cNvSpPr txBox="1"/>
          <p:nvPr/>
        </p:nvSpPr>
        <p:spPr>
          <a:xfrm>
            <a:off x="2149202" y="5488711"/>
            <a:ext cx="468867" cy="258488"/>
          </a:xfrm>
          <a:prstGeom prst="rect">
            <a:avLst/>
          </a:prstGeom>
        </p:spPr>
        <p:txBody>
          <a:bodyPr vert="horz" wrap="square" lIns="91440" tIns="45720" rIns="91440" bIns="45720" rtlCol="0" anchor="b">
            <a:noAutofit/>
          </a:bodyPr>
          <a:lstStyle/>
          <a:p>
            <a:pPr algn="l"/>
            <a:r>
              <a:rPr lang="de-DE" sz="1200" dirty="0">
                <a:solidFill>
                  <a:schemeClr val="tx1"/>
                </a:solidFill>
                <a:latin typeface="Poppins" panose="00000500000000000000" pitchFamily="2" charset="0"/>
                <a:cs typeface="Poppins" panose="00000500000000000000" pitchFamily="2" charset="0"/>
              </a:rPr>
              <a:t>(1)</a:t>
            </a:r>
            <a:endParaRPr lang="de-DE" sz="1200" b="1" dirty="0">
              <a:effectLst/>
              <a:latin typeface="Titillium Web" pitchFamily="2" charset="77"/>
            </a:endParaRPr>
          </a:p>
        </p:txBody>
      </p:sp>
      <p:grpSp>
        <p:nvGrpSpPr>
          <p:cNvPr id="19" name="Gruppieren 18">
            <a:extLst>
              <a:ext uri="{FF2B5EF4-FFF2-40B4-BE49-F238E27FC236}">
                <a16:creationId xmlns:a16="http://schemas.microsoft.com/office/drawing/2014/main" id="{DE96D2C6-2FB0-515B-7A84-7E8F1768C7B0}"/>
              </a:ext>
            </a:extLst>
          </p:cNvPr>
          <p:cNvGrpSpPr/>
          <p:nvPr/>
        </p:nvGrpSpPr>
        <p:grpSpPr>
          <a:xfrm>
            <a:off x="1210747" y="2416399"/>
            <a:ext cx="802906" cy="3259418"/>
            <a:chOff x="711200" y="1435100"/>
            <a:chExt cx="1066800" cy="4330700"/>
          </a:xfrm>
        </p:grpSpPr>
        <p:cxnSp>
          <p:nvCxnSpPr>
            <p:cNvPr id="20" name="Gerade Verbindung 6">
              <a:extLst>
                <a:ext uri="{FF2B5EF4-FFF2-40B4-BE49-F238E27FC236}">
                  <a16:creationId xmlns:a16="http://schemas.microsoft.com/office/drawing/2014/main" id="{47330CDD-4077-7275-A988-EE60D9A6F8CC}"/>
                </a:ext>
              </a:extLst>
            </p:cNvPr>
            <p:cNvCxnSpPr/>
            <p:nvPr/>
          </p:nvCxnSpPr>
          <p:spPr>
            <a:xfrm>
              <a:off x="711200" y="1435100"/>
              <a:ext cx="0" cy="43307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Gerade Verbindung 8">
              <a:extLst>
                <a:ext uri="{FF2B5EF4-FFF2-40B4-BE49-F238E27FC236}">
                  <a16:creationId xmlns:a16="http://schemas.microsoft.com/office/drawing/2014/main" id="{B54B6050-7A74-7521-0B50-19AA2E3C6E7A}"/>
                </a:ext>
              </a:extLst>
            </p:cNvPr>
            <p:cNvCxnSpPr/>
            <p:nvPr/>
          </p:nvCxnSpPr>
          <p:spPr>
            <a:xfrm>
              <a:off x="711200" y="1435100"/>
              <a:ext cx="10668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Gerade Verbindung 9">
              <a:extLst>
                <a:ext uri="{FF2B5EF4-FFF2-40B4-BE49-F238E27FC236}">
                  <a16:creationId xmlns:a16="http://schemas.microsoft.com/office/drawing/2014/main" id="{3323120C-D8E2-113E-240F-A8E745B1C77D}"/>
                </a:ext>
              </a:extLst>
            </p:cNvPr>
            <p:cNvCxnSpPr/>
            <p:nvPr/>
          </p:nvCxnSpPr>
          <p:spPr>
            <a:xfrm>
              <a:off x="711200" y="5765800"/>
              <a:ext cx="1066800" cy="0"/>
            </a:xfrm>
            <a:prstGeom prst="line">
              <a:avLst/>
            </a:prstGeom>
            <a:ln w="28575">
              <a:solidFill>
                <a:srgbClr val="ABABD1"/>
              </a:solidFill>
            </a:ln>
          </p:spPr>
          <p:style>
            <a:lnRef idx="1">
              <a:schemeClr val="accent1"/>
            </a:lnRef>
            <a:fillRef idx="0">
              <a:schemeClr val="accent1"/>
            </a:fillRef>
            <a:effectRef idx="0">
              <a:schemeClr val="accent1"/>
            </a:effectRef>
            <a:fontRef idx="minor">
              <a:schemeClr val="tx1"/>
            </a:fontRef>
          </p:style>
        </p:cxnSp>
        <p:cxnSp>
          <p:nvCxnSpPr>
            <p:cNvPr id="23" name="Gerade Verbindung 10">
              <a:extLst>
                <a:ext uri="{FF2B5EF4-FFF2-40B4-BE49-F238E27FC236}">
                  <a16:creationId xmlns:a16="http://schemas.microsoft.com/office/drawing/2014/main" id="{1AD7C6B1-5FA0-3B95-705F-B2342B9270F9}"/>
                </a:ext>
              </a:extLst>
            </p:cNvPr>
            <p:cNvCxnSpPr/>
            <p:nvPr/>
          </p:nvCxnSpPr>
          <p:spPr>
            <a:xfrm>
              <a:off x="711200" y="3619500"/>
              <a:ext cx="10668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Gerade Verbindung 13">
              <a:extLst>
                <a:ext uri="{FF2B5EF4-FFF2-40B4-BE49-F238E27FC236}">
                  <a16:creationId xmlns:a16="http://schemas.microsoft.com/office/drawing/2014/main" id="{396883A1-0046-558C-D107-FB0623782537}"/>
                </a:ext>
              </a:extLst>
            </p:cNvPr>
            <p:cNvCxnSpPr/>
            <p:nvPr/>
          </p:nvCxnSpPr>
          <p:spPr>
            <a:xfrm>
              <a:off x="711200" y="2527300"/>
              <a:ext cx="10668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Gerade Verbindung 14">
              <a:extLst>
                <a:ext uri="{FF2B5EF4-FFF2-40B4-BE49-F238E27FC236}">
                  <a16:creationId xmlns:a16="http://schemas.microsoft.com/office/drawing/2014/main" id="{BC8BA02C-7F76-2E55-E056-4BEC1B60E745}"/>
                </a:ext>
              </a:extLst>
            </p:cNvPr>
            <p:cNvCxnSpPr/>
            <p:nvPr/>
          </p:nvCxnSpPr>
          <p:spPr>
            <a:xfrm>
              <a:off x="711200" y="4699000"/>
              <a:ext cx="1066800" cy="0"/>
            </a:xfrm>
            <a:prstGeom prst="line">
              <a:avLst/>
            </a:prstGeom>
            <a:ln w="28575">
              <a:solidFill>
                <a:srgbClr val="ABABD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7753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CB07A994-3874-4CB5-0894-8C49119D864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8196194" y="1054443"/>
            <a:ext cx="2896988" cy="3576349"/>
          </a:xfrm>
          <a:prstGeom prst="rect">
            <a:avLst/>
          </a:prstGeom>
        </p:spPr>
      </p:pic>
      <p:sp>
        <p:nvSpPr>
          <p:cNvPr id="2" name="Textplatzhalter 1">
            <a:extLst>
              <a:ext uri="{FF2B5EF4-FFF2-40B4-BE49-F238E27FC236}">
                <a16:creationId xmlns:a16="http://schemas.microsoft.com/office/drawing/2014/main" id="{14100B82-DF59-1D4D-9C42-67D45176C7C5}"/>
              </a:ext>
            </a:extLst>
          </p:cNvPr>
          <p:cNvSpPr>
            <a:spLocks noGrp="1"/>
          </p:cNvSpPr>
          <p:nvPr>
            <p:ph type="body" sz="quarter" idx="14"/>
          </p:nvPr>
        </p:nvSpPr>
        <p:spPr/>
        <p:txBody>
          <a:bodyPr>
            <a:noAutofit/>
          </a:bodyPr>
          <a:lstStyle/>
          <a:p>
            <a:r>
              <a:rPr lang="de-DE" sz="1800" b="1" dirty="0">
                <a:solidFill>
                  <a:srgbClr val="1F1C3B"/>
                </a:solidFill>
                <a:latin typeface="Poppins" panose="00000500000000000000" pitchFamily="2" charset="0"/>
                <a:cs typeface="Poppins" panose="00000500000000000000" pitchFamily="2" charset="0"/>
              </a:rPr>
              <a:t>Allgemeine Beschreibung</a:t>
            </a:r>
          </a:p>
          <a:p>
            <a:endParaRPr lang="de-DE" sz="1800" b="1" dirty="0">
              <a:solidFill>
                <a:srgbClr val="000000"/>
              </a:solidFill>
              <a:latin typeface="Poppins" panose="00000500000000000000" pitchFamily="2" charset="0"/>
              <a:cs typeface="Poppins" panose="00000500000000000000" pitchFamily="2" charset="0"/>
            </a:endParaRPr>
          </a:p>
          <a:p>
            <a:pPr marL="285750" indent="-285750">
              <a:buClr>
                <a:srgbClr val="4AC7BE"/>
              </a:buClr>
              <a:buFont typeface="Wingdings" pitchFamily="2" charset="2"/>
              <a:buChar char="§"/>
            </a:pPr>
            <a:r>
              <a:rPr lang="de-DE" sz="1600" dirty="0">
                <a:solidFill>
                  <a:schemeClr val="tx1"/>
                </a:solidFill>
                <a:latin typeface="Poppins" panose="00000500000000000000" pitchFamily="2" charset="0"/>
                <a:cs typeface="Poppins" panose="00000500000000000000" pitchFamily="2" charset="0"/>
              </a:rPr>
              <a:t>Alle HOOU-Projekte basieren auf aktuellen und relevanten fachwissenschaftlichen Erkenntnissen. </a:t>
            </a:r>
          </a:p>
          <a:p>
            <a:pPr marL="285750" indent="-285750">
              <a:buClr>
                <a:srgbClr val="4AC7BE"/>
              </a:buClr>
              <a:buFont typeface="Wingdings" pitchFamily="2" charset="2"/>
              <a:buChar char="§"/>
            </a:pPr>
            <a:r>
              <a:rPr lang="de-DE" sz="1600" dirty="0">
                <a:solidFill>
                  <a:schemeClr val="tx1"/>
                </a:solidFill>
                <a:latin typeface="Poppins" panose="00000500000000000000" pitchFamily="2" charset="0"/>
                <a:cs typeface="Poppins" panose="00000500000000000000" pitchFamily="2" charset="0"/>
              </a:rPr>
              <a:t>Alle verwendeten Modelle, Methoden und Ansätze sind wissenschaftlich hergeleitet. </a:t>
            </a:r>
          </a:p>
        </p:txBody>
      </p:sp>
      <p:sp>
        <p:nvSpPr>
          <p:cNvPr id="4" name="Titel 3">
            <a:extLst>
              <a:ext uri="{FF2B5EF4-FFF2-40B4-BE49-F238E27FC236}">
                <a16:creationId xmlns:a16="http://schemas.microsoft.com/office/drawing/2014/main" id="{799A3291-0C91-0B46-8388-53CA2126CE63}"/>
              </a:ext>
            </a:extLst>
          </p:cNvPr>
          <p:cNvSpPr>
            <a:spLocks noGrp="1"/>
          </p:cNvSpPr>
          <p:nvPr>
            <p:ph type="title"/>
          </p:nvPr>
        </p:nvSpPr>
        <p:spPr>
          <a:xfrm>
            <a:off x="640956" y="629584"/>
            <a:ext cx="7108810" cy="424859"/>
          </a:xfrm>
        </p:spPr>
        <p:txBody>
          <a:bodyPr>
            <a:normAutofit fontScale="90000"/>
          </a:bodyPr>
          <a:lstStyle/>
          <a:p>
            <a:r>
              <a:rPr lang="de-DE" dirty="0">
                <a:solidFill>
                  <a:srgbClr val="1F1C3B"/>
                </a:solidFill>
                <a:latin typeface="Poppins" panose="00000500000000000000" pitchFamily="2" charset="0"/>
                <a:cs typeface="Poppins" panose="00000500000000000000" pitchFamily="2" charset="0"/>
              </a:rPr>
              <a:t>1. Fachwissenschaftliche Fundierung</a:t>
            </a:r>
          </a:p>
        </p:txBody>
      </p:sp>
    </p:spTree>
    <p:extLst>
      <p:ext uri="{BB962C8B-B14F-4D97-AF65-F5344CB8AC3E}">
        <p14:creationId xmlns:p14="http://schemas.microsoft.com/office/powerpoint/2010/main" val="3211441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99A3291-0C91-0B46-8388-53CA2126CE63}"/>
              </a:ext>
            </a:extLst>
          </p:cNvPr>
          <p:cNvSpPr>
            <a:spLocks noGrp="1"/>
          </p:cNvSpPr>
          <p:nvPr>
            <p:ph type="title"/>
          </p:nvPr>
        </p:nvSpPr>
        <p:spPr>
          <a:xfrm>
            <a:off x="642580" y="629584"/>
            <a:ext cx="6880850" cy="424859"/>
          </a:xfrm>
        </p:spPr>
        <p:txBody>
          <a:bodyPr>
            <a:normAutofit fontScale="90000"/>
          </a:bodyPr>
          <a:lstStyle/>
          <a:p>
            <a:r>
              <a:rPr lang="de-DE" dirty="0">
                <a:solidFill>
                  <a:srgbClr val="1F1C3B"/>
                </a:solidFill>
                <a:latin typeface="Poppins" panose="00000500000000000000" pitchFamily="2" charset="0"/>
                <a:cs typeface="Poppins" panose="00000500000000000000" pitchFamily="2" charset="0"/>
              </a:rPr>
              <a:t>1. Fachwissenschaftliche Fundierung</a:t>
            </a:r>
          </a:p>
        </p:txBody>
      </p:sp>
      <p:sp>
        <p:nvSpPr>
          <p:cNvPr id="26" name="Textfeld 25">
            <a:extLst>
              <a:ext uri="{FF2B5EF4-FFF2-40B4-BE49-F238E27FC236}">
                <a16:creationId xmlns:a16="http://schemas.microsoft.com/office/drawing/2014/main" id="{21BCE31D-D07D-5A18-6310-FD6439852F11}"/>
              </a:ext>
            </a:extLst>
          </p:cNvPr>
          <p:cNvSpPr txBox="1"/>
          <p:nvPr/>
        </p:nvSpPr>
        <p:spPr>
          <a:xfrm>
            <a:off x="2504738" y="1753365"/>
            <a:ext cx="4900814" cy="1008354"/>
          </a:xfrm>
          <a:prstGeom prst="rect">
            <a:avLst/>
          </a:prstGeom>
          <a:ln>
            <a:solidFill>
              <a:srgbClr val="002060"/>
            </a:solidFill>
          </a:ln>
        </p:spPr>
        <p:txBody>
          <a:bodyPr vert="horz" wrap="square" lIns="91440" tIns="45720" rIns="91440" bIns="45720" rtlCol="0" anchor="b">
            <a:noAutofit/>
          </a:bodyPr>
          <a:lstStyle/>
          <a:p>
            <a:pPr algn="just"/>
            <a:r>
              <a:rPr lang="de-DE" sz="1200" dirty="0">
                <a:latin typeface="Poppins" panose="00000500000000000000" pitchFamily="2" charset="0"/>
                <a:cs typeface="Poppins" panose="00000500000000000000" pitchFamily="2" charset="0"/>
              </a:rPr>
              <a:t>Die Inhalte sind fachwissenschaftlich korrekt, aktuell und relevant. Sie werden präzise und ausgewogen dargestellt. Es werden durchgängig den fachwissenschaftlichen Standards entsprechende bibliografische Literaturquellen angegeben. Die Argumentation ist schlüssig und gut nachvollziehbar (5).</a:t>
            </a:r>
            <a:endParaRPr lang="de-DE" sz="3600" dirty="0">
              <a:latin typeface="Poppins" panose="00000500000000000000" pitchFamily="2" charset="0"/>
              <a:cs typeface="Poppins" panose="00000500000000000000" pitchFamily="2" charset="0"/>
            </a:endParaRPr>
          </a:p>
        </p:txBody>
      </p:sp>
      <p:sp>
        <p:nvSpPr>
          <p:cNvPr id="27" name="Textfeld 26">
            <a:extLst>
              <a:ext uri="{FF2B5EF4-FFF2-40B4-BE49-F238E27FC236}">
                <a16:creationId xmlns:a16="http://schemas.microsoft.com/office/drawing/2014/main" id="{CCB765B7-929B-172E-45AB-8AC509970D37}"/>
              </a:ext>
            </a:extLst>
          </p:cNvPr>
          <p:cNvSpPr txBox="1"/>
          <p:nvPr/>
        </p:nvSpPr>
        <p:spPr>
          <a:xfrm>
            <a:off x="2504738" y="3556617"/>
            <a:ext cx="4900814" cy="687840"/>
          </a:xfrm>
          <a:prstGeom prst="rect">
            <a:avLst/>
          </a:prstGeom>
          <a:ln>
            <a:solidFill>
              <a:srgbClr val="002060"/>
            </a:solidFill>
          </a:ln>
        </p:spPr>
        <p:txBody>
          <a:bodyPr vert="horz" wrap="square" lIns="91440" tIns="45720" rIns="91440" bIns="45720" rtlCol="0" anchor="b">
            <a:noAutofit/>
          </a:bodyPr>
          <a:lstStyle/>
          <a:p>
            <a:r>
              <a:rPr lang="de-DE" sz="1200" dirty="0">
                <a:latin typeface="Poppins" panose="00000500000000000000" pitchFamily="2" charset="0"/>
                <a:cs typeface="Poppins" panose="00000500000000000000" pitchFamily="2" charset="0"/>
              </a:rPr>
              <a:t>Die Inhalte sind fachwissenschaftlich korrekt und relevant. Die Argumentation ist nachvollziehbar. Die Herkunft von Modellen, Methoden und Ansätzen wird meist benannt (3).</a:t>
            </a:r>
          </a:p>
        </p:txBody>
      </p:sp>
      <p:sp>
        <p:nvSpPr>
          <p:cNvPr id="28" name="Rechteck 27">
            <a:extLst>
              <a:ext uri="{FF2B5EF4-FFF2-40B4-BE49-F238E27FC236}">
                <a16:creationId xmlns:a16="http://schemas.microsoft.com/office/drawing/2014/main" id="{F9C9DECB-2E0D-9394-5572-81B37366A545}"/>
              </a:ext>
            </a:extLst>
          </p:cNvPr>
          <p:cNvSpPr/>
          <p:nvPr/>
        </p:nvSpPr>
        <p:spPr>
          <a:xfrm>
            <a:off x="2504738" y="4920833"/>
            <a:ext cx="4900812" cy="929923"/>
          </a:xfrm>
          <a:prstGeom prst="rect">
            <a:avLst/>
          </a:prstGeom>
          <a:ln>
            <a:solidFill>
              <a:srgbClr val="ABABD1"/>
            </a:solidFill>
          </a:ln>
        </p:spPr>
        <p:txBody>
          <a:bodyPr vert="horz" wrap="square" lIns="91440" tIns="45720" rIns="91440" bIns="45720" rtlCol="0" anchor="b">
            <a:noAutofit/>
          </a:bodyPr>
          <a:lstStyle/>
          <a:p>
            <a:r>
              <a:rPr lang="de-DE" sz="1200" dirty="0">
                <a:latin typeface="Poppins" panose="00000500000000000000" pitchFamily="2" charset="0"/>
                <a:cs typeface="Poppins" panose="00000500000000000000" pitchFamily="2" charset="0"/>
              </a:rPr>
              <a:t>Die Inhalte haben keinen erkennbaren Bezug zu Forschungsergebnissen. Die zugrundeliegenden Methoden oder Ansätze werden entweder gar nicht dargestellt oder aber ohne Hinweis auf ihre Herkunft (1).</a:t>
            </a:r>
          </a:p>
        </p:txBody>
      </p:sp>
      <p:cxnSp>
        <p:nvCxnSpPr>
          <p:cNvPr id="29" name="Gerade Verbindung 28">
            <a:extLst>
              <a:ext uri="{FF2B5EF4-FFF2-40B4-BE49-F238E27FC236}">
                <a16:creationId xmlns:a16="http://schemas.microsoft.com/office/drawing/2014/main" id="{B167DFF4-E038-1955-098A-1538DC5176ED}"/>
              </a:ext>
            </a:extLst>
          </p:cNvPr>
          <p:cNvCxnSpPr/>
          <p:nvPr/>
        </p:nvCxnSpPr>
        <p:spPr>
          <a:xfrm>
            <a:off x="1707238" y="2256491"/>
            <a:ext cx="80290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Gerade Verbindung 29">
            <a:extLst>
              <a:ext uri="{FF2B5EF4-FFF2-40B4-BE49-F238E27FC236}">
                <a16:creationId xmlns:a16="http://schemas.microsoft.com/office/drawing/2014/main" id="{57955AA3-0390-8CC7-FB63-D77ACF04C1E4}"/>
              </a:ext>
            </a:extLst>
          </p:cNvPr>
          <p:cNvCxnSpPr/>
          <p:nvPr/>
        </p:nvCxnSpPr>
        <p:spPr>
          <a:xfrm>
            <a:off x="1707238" y="3900537"/>
            <a:ext cx="80290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3EDB0F95-69F0-1CE8-0A62-1B4DB178E4D2}"/>
              </a:ext>
            </a:extLst>
          </p:cNvPr>
          <p:cNvCxnSpPr/>
          <p:nvPr/>
        </p:nvCxnSpPr>
        <p:spPr>
          <a:xfrm>
            <a:off x="1701832" y="5529693"/>
            <a:ext cx="802906" cy="0"/>
          </a:xfrm>
          <a:prstGeom prst="line">
            <a:avLst/>
          </a:prstGeom>
          <a:ln w="28575">
            <a:solidFill>
              <a:srgbClr val="ABABD1"/>
            </a:solidFill>
          </a:ln>
        </p:spPr>
        <p:style>
          <a:lnRef idx="1">
            <a:schemeClr val="accent1"/>
          </a:lnRef>
          <a:fillRef idx="0">
            <a:schemeClr val="accent1"/>
          </a:fillRef>
          <a:effectRef idx="0">
            <a:schemeClr val="accent1"/>
          </a:effectRef>
          <a:fontRef idx="minor">
            <a:schemeClr val="tx1"/>
          </a:fontRef>
        </p:style>
      </p:cxnSp>
      <p:pic>
        <p:nvPicPr>
          <p:cNvPr id="32" name="Grafik 31">
            <a:extLst>
              <a:ext uri="{FF2B5EF4-FFF2-40B4-BE49-F238E27FC236}">
                <a16:creationId xmlns:a16="http://schemas.microsoft.com/office/drawing/2014/main" id="{72873095-6DF0-286C-64E7-3B2C8CD62551}"/>
              </a:ext>
            </a:extLst>
          </p:cNvPr>
          <p:cNvPicPr>
            <a:picLocks noChangeAspect="1"/>
          </p:cNvPicPr>
          <p:nvPr/>
        </p:nvPicPr>
        <p:blipFill>
          <a:blip r:embed="rId2"/>
          <a:stretch>
            <a:fillRect/>
          </a:stretch>
        </p:blipFill>
        <p:spPr>
          <a:xfrm>
            <a:off x="8196194" y="1054443"/>
            <a:ext cx="2896988" cy="3576349"/>
          </a:xfrm>
          <a:prstGeom prst="rect">
            <a:avLst/>
          </a:prstGeom>
        </p:spPr>
      </p:pic>
      <p:sp>
        <p:nvSpPr>
          <p:cNvPr id="2" name="Ellipse 1">
            <a:extLst>
              <a:ext uri="{FF2B5EF4-FFF2-40B4-BE49-F238E27FC236}">
                <a16:creationId xmlns:a16="http://schemas.microsoft.com/office/drawing/2014/main" id="{F87EA6D2-E9DB-A835-9013-2ED857F66E65}"/>
              </a:ext>
            </a:extLst>
          </p:cNvPr>
          <p:cNvSpPr/>
          <p:nvPr/>
        </p:nvSpPr>
        <p:spPr>
          <a:xfrm>
            <a:off x="1243605" y="2032048"/>
            <a:ext cx="468867" cy="452674"/>
          </a:xfrm>
          <a:prstGeom prst="ellipse">
            <a:avLst/>
          </a:prstGeom>
          <a:noFill/>
          <a:ln w="76200">
            <a:solidFill>
              <a:srgbClr val="70A9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Poppins" panose="00000500000000000000" pitchFamily="2" charset="0"/>
              <a:cs typeface="Poppins" panose="00000500000000000000" pitchFamily="2" charset="0"/>
            </a:endParaRPr>
          </a:p>
        </p:txBody>
      </p:sp>
      <p:sp>
        <p:nvSpPr>
          <p:cNvPr id="5" name="Ellipse 4">
            <a:extLst>
              <a:ext uri="{FF2B5EF4-FFF2-40B4-BE49-F238E27FC236}">
                <a16:creationId xmlns:a16="http://schemas.microsoft.com/office/drawing/2014/main" id="{71AA62C9-AFA6-8FA0-DD45-2CD7ED342756}"/>
              </a:ext>
            </a:extLst>
          </p:cNvPr>
          <p:cNvSpPr/>
          <p:nvPr/>
        </p:nvSpPr>
        <p:spPr>
          <a:xfrm>
            <a:off x="1243604" y="2862148"/>
            <a:ext cx="468867" cy="452674"/>
          </a:xfrm>
          <a:prstGeom prst="ellipse">
            <a:avLst/>
          </a:prstGeom>
          <a:noFill/>
          <a:ln w="76200">
            <a:solidFill>
              <a:srgbClr val="95C7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Poppins" panose="00000500000000000000" pitchFamily="2" charset="0"/>
              <a:cs typeface="Poppins" panose="00000500000000000000" pitchFamily="2" charset="0"/>
            </a:endParaRPr>
          </a:p>
        </p:txBody>
      </p:sp>
      <p:sp>
        <p:nvSpPr>
          <p:cNvPr id="6" name="Ellipse 5">
            <a:extLst>
              <a:ext uri="{FF2B5EF4-FFF2-40B4-BE49-F238E27FC236}">
                <a16:creationId xmlns:a16="http://schemas.microsoft.com/office/drawing/2014/main" id="{B1133C91-6FF6-ADB4-261E-0259758D7102}"/>
              </a:ext>
            </a:extLst>
          </p:cNvPr>
          <p:cNvSpPr/>
          <p:nvPr/>
        </p:nvSpPr>
        <p:spPr>
          <a:xfrm>
            <a:off x="1213866" y="3697345"/>
            <a:ext cx="468867" cy="452674"/>
          </a:xfrm>
          <a:prstGeom prst="ellipse">
            <a:avLst/>
          </a:prstGeom>
          <a:noFill/>
          <a:ln w="76200">
            <a:solidFill>
              <a:srgbClr val="B7D7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Poppins" panose="00000500000000000000" pitchFamily="2" charset="0"/>
              <a:cs typeface="Poppins" panose="00000500000000000000" pitchFamily="2" charset="0"/>
            </a:endParaRPr>
          </a:p>
        </p:txBody>
      </p:sp>
      <p:sp>
        <p:nvSpPr>
          <p:cNvPr id="8" name="Ellipse 7">
            <a:extLst>
              <a:ext uri="{FF2B5EF4-FFF2-40B4-BE49-F238E27FC236}">
                <a16:creationId xmlns:a16="http://schemas.microsoft.com/office/drawing/2014/main" id="{69A828CA-83FD-0D0B-F662-55DD02C698CC}"/>
              </a:ext>
            </a:extLst>
          </p:cNvPr>
          <p:cNvSpPr/>
          <p:nvPr/>
        </p:nvSpPr>
        <p:spPr>
          <a:xfrm>
            <a:off x="1213866" y="4469072"/>
            <a:ext cx="468867" cy="452674"/>
          </a:xfrm>
          <a:prstGeom prst="ellipse">
            <a:avLst/>
          </a:prstGeom>
          <a:noFill/>
          <a:ln w="76200">
            <a:solidFill>
              <a:srgbClr val="ABAB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Poppins" panose="00000500000000000000" pitchFamily="2" charset="0"/>
              <a:cs typeface="Poppins" panose="00000500000000000000" pitchFamily="2" charset="0"/>
            </a:endParaRPr>
          </a:p>
        </p:txBody>
      </p:sp>
      <p:sp>
        <p:nvSpPr>
          <p:cNvPr id="12" name="Ellipse 11">
            <a:extLst>
              <a:ext uri="{FF2B5EF4-FFF2-40B4-BE49-F238E27FC236}">
                <a16:creationId xmlns:a16="http://schemas.microsoft.com/office/drawing/2014/main" id="{C6E976F8-71DF-D99C-41BB-58D39C852C39}"/>
              </a:ext>
            </a:extLst>
          </p:cNvPr>
          <p:cNvSpPr/>
          <p:nvPr/>
        </p:nvSpPr>
        <p:spPr>
          <a:xfrm>
            <a:off x="1210748" y="5203646"/>
            <a:ext cx="468867" cy="452674"/>
          </a:xfrm>
          <a:prstGeom prst="ellipse">
            <a:avLst/>
          </a:prstGeom>
          <a:noFill/>
          <a:ln w="76200">
            <a:solidFill>
              <a:srgbClr val="FFBC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Poppins" panose="00000500000000000000" pitchFamily="2" charset="0"/>
              <a:cs typeface="Poppins" panose="00000500000000000000" pitchFamily="2" charset="0"/>
            </a:endParaRPr>
          </a:p>
        </p:txBody>
      </p:sp>
      <p:sp>
        <p:nvSpPr>
          <p:cNvPr id="13" name="Textfeld 12">
            <a:extLst>
              <a:ext uri="{FF2B5EF4-FFF2-40B4-BE49-F238E27FC236}">
                <a16:creationId xmlns:a16="http://schemas.microsoft.com/office/drawing/2014/main" id="{F62A81DC-9773-0989-2736-7938E301CBBA}"/>
              </a:ext>
            </a:extLst>
          </p:cNvPr>
          <p:cNvSpPr txBox="1"/>
          <p:nvPr/>
        </p:nvSpPr>
        <p:spPr>
          <a:xfrm>
            <a:off x="1287178" y="2137379"/>
            <a:ext cx="468867" cy="258488"/>
          </a:xfrm>
          <a:prstGeom prst="rect">
            <a:avLst/>
          </a:prstGeom>
        </p:spPr>
        <p:txBody>
          <a:bodyPr vert="horz" wrap="square" lIns="91440" tIns="45720" rIns="91440" bIns="45720" rtlCol="0" anchor="b">
            <a:noAutofit/>
          </a:bodyPr>
          <a:lstStyle/>
          <a:p>
            <a:pPr algn="l"/>
            <a:r>
              <a:rPr lang="de-DE" sz="1200" dirty="0">
                <a:solidFill>
                  <a:schemeClr val="tx1"/>
                </a:solidFill>
                <a:latin typeface="Poppins" panose="00000500000000000000" pitchFamily="2" charset="0"/>
                <a:cs typeface="Poppins" panose="00000500000000000000" pitchFamily="2" charset="0"/>
              </a:rPr>
              <a:t>(5)</a:t>
            </a:r>
            <a:endParaRPr lang="de-DE" sz="1200" b="1" dirty="0">
              <a:effectLst/>
              <a:latin typeface="Titillium Web" pitchFamily="2" charset="77"/>
            </a:endParaRPr>
          </a:p>
        </p:txBody>
      </p:sp>
      <p:sp>
        <p:nvSpPr>
          <p:cNvPr id="17" name="Textfeld 16">
            <a:extLst>
              <a:ext uri="{FF2B5EF4-FFF2-40B4-BE49-F238E27FC236}">
                <a16:creationId xmlns:a16="http://schemas.microsoft.com/office/drawing/2014/main" id="{E950BBFA-45C6-0A7A-01B2-04150DA854F4}"/>
              </a:ext>
            </a:extLst>
          </p:cNvPr>
          <p:cNvSpPr txBox="1"/>
          <p:nvPr/>
        </p:nvSpPr>
        <p:spPr>
          <a:xfrm>
            <a:off x="1260269" y="2982540"/>
            <a:ext cx="468867" cy="258488"/>
          </a:xfrm>
          <a:prstGeom prst="rect">
            <a:avLst/>
          </a:prstGeom>
        </p:spPr>
        <p:txBody>
          <a:bodyPr vert="horz" wrap="square" lIns="91440" tIns="45720" rIns="91440" bIns="45720" rtlCol="0" anchor="b">
            <a:noAutofit/>
          </a:bodyPr>
          <a:lstStyle/>
          <a:p>
            <a:pPr algn="l"/>
            <a:r>
              <a:rPr lang="de-DE" sz="1200" dirty="0">
                <a:solidFill>
                  <a:schemeClr val="tx1"/>
                </a:solidFill>
                <a:latin typeface="Poppins" panose="00000500000000000000" pitchFamily="2" charset="0"/>
                <a:cs typeface="Poppins" panose="00000500000000000000" pitchFamily="2" charset="0"/>
              </a:rPr>
              <a:t>(4)</a:t>
            </a:r>
            <a:endParaRPr lang="de-DE" sz="1200" b="1" dirty="0">
              <a:effectLst/>
              <a:latin typeface="Titillium Web" pitchFamily="2" charset="77"/>
            </a:endParaRPr>
          </a:p>
        </p:txBody>
      </p:sp>
      <p:sp>
        <p:nvSpPr>
          <p:cNvPr id="19" name="Textfeld 18">
            <a:extLst>
              <a:ext uri="{FF2B5EF4-FFF2-40B4-BE49-F238E27FC236}">
                <a16:creationId xmlns:a16="http://schemas.microsoft.com/office/drawing/2014/main" id="{681BD49D-EC90-E623-F859-0AD77E02D9E0}"/>
              </a:ext>
            </a:extLst>
          </p:cNvPr>
          <p:cNvSpPr txBox="1"/>
          <p:nvPr/>
        </p:nvSpPr>
        <p:spPr>
          <a:xfrm>
            <a:off x="1250349" y="3822853"/>
            <a:ext cx="468867" cy="258488"/>
          </a:xfrm>
          <a:prstGeom prst="rect">
            <a:avLst/>
          </a:prstGeom>
        </p:spPr>
        <p:txBody>
          <a:bodyPr vert="horz" wrap="square" lIns="91440" tIns="45720" rIns="91440" bIns="45720" rtlCol="0" anchor="b">
            <a:noAutofit/>
          </a:bodyPr>
          <a:lstStyle/>
          <a:p>
            <a:pPr algn="l"/>
            <a:r>
              <a:rPr lang="de-DE" sz="1200" dirty="0">
                <a:solidFill>
                  <a:schemeClr val="tx1"/>
                </a:solidFill>
                <a:latin typeface="Poppins" panose="00000500000000000000" pitchFamily="2" charset="0"/>
                <a:cs typeface="Poppins" panose="00000500000000000000" pitchFamily="2" charset="0"/>
              </a:rPr>
              <a:t>(3)</a:t>
            </a:r>
            <a:endParaRPr lang="de-DE" sz="1200" b="1" dirty="0">
              <a:effectLst/>
              <a:latin typeface="Titillium Web" pitchFamily="2" charset="77"/>
            </a:endParaRPr>
          </a:p>
        </p:txBody>
      </p:sp>
      <p:sp>
        <p:nvSpPr>
          <p:cNvPr id="33" name="Textfeld 32">
            <a:extLst>
              <a:ext uri="{FF2B5EF4-FFF2-40B4-BE49-F238E27FC236}">
                <a16:creationId xmlns:a16="http://schemas.microsoft.com/office/drawing/2014/main" id="{5ABE1453-6F7C-1372-6C3C-77F3F14081E6}"/>
              </a:ext>
            </a:extLst>
          </p:cNvPr>
          <p:cNvSpPr txBox="1"/>
          <p:nvPr/>
        </p:nvSpPr>
        <p:spPr>
          <a:xfrm>
            <a:off x="1213866" y="4594715"/>
            <a:ext cx="468867" cy="258488"/>
          </a:xfrm>
          <a:prstGeom prst="rect">
            <a:avLst/>
          </a:prstGeom>
        </p:spPr>
        <p:txBody>
          <a:bodyPr vert="horz" wrap="square" lIns="91440" tIns="45720" rIns="91440" bIns="45720" rtlCol="0" anchor="b">
            <a:noAutofit/>
          </a:bodyPr>
          <a:lstStyle/>
          <a:p>
            <a:pPr algn="l"/>
            <a:r>
              <a:rPr lang="de-DE" sz="1200" dirty="0">
                <a:solidFill>
                  <a:schemeClr val="tx1"/>
                </a:solidFill>
                <a:latin typeface="Poppins" panose="00000500000000000000" pitchFamily="2" charset="0"/>
                <a:cs typeface="Poppins" panose="00000500000000000000" pitchFamily="2" charset="0"/>
              </a:rPr>
              <a:t>(2)</a:t>
            </a:r>
            <a:endParaRPr lang="de-DE" sz="1200" b="1" dirty="0">
              <a:effectLst/>
              <a:latin typeface="Titillium Web" pitchFamily="2" charset="77"/>
            </a:endParaRPr>
          </a:p>
        </p:txBody>
      </p:sp>
      <p:sp>
        <p:nvSpPr>
          <p:cNvPr id="34" name="Textfeld 33">
            <a:extLst>
              <a:ext uri="{FF2B5EF4-FFF2-40B4-BE49-F238E27FC236}">
                <a16:creationId xmlns:a16="http://schemas.microsoft.com/office/drawing/2014/main" id="{9846A6C5-2A1B-BD27-A483-09B76CDF4060}"/>
              </a:ext>
            </a:extLst>
          </p:cNvPr>
          <p:cNvSpPr txBox="1"/>
          <p:nvPr/>
        </p:nvSpPr>
        <p:spPr>
          <a:xfrm>
            <a:off x="1250349" y="5300739"/>
            <a:ext cx="468867" cy="258488"/>
          </a:xfrm>
          <a:prstGeom prst="rect">
            <a:avLst/>
          </a:prstGeom>
        </p:spPr>
        <p:txBody>
          <a:bodyPr vert="horz" wrap="square" lIns="91440" tIns="45720" rIns="91440" bIns="45720" rtlCol="0" anchor="b">
            <a:noAutofit/>
          </a:bodyPr>
          <a:lstStyle/>
          <a:p>
            <a:pPr algn="l"/>
            <a:r>
              <a:rPr lang="de-DE" sz="1200" dirty="0">
                <a:solidFill>
                  <a:schemeClr val="tx1"/>
                </a:solidFill>
                <a:latin typeface="Poppins" panose="00000500000000000000" pitchFamily="2" charset="0"/>
                <a:cs typeface="Poppins" panose="00000500000000000000" pitchFamily="2" charset="0"/>
              </a:rPr>
              <a:t>(1)</a:t>
            </a:r>
            <a:endParaRPr lang="de-DE" sz="1200" b="1" dirty="0">
              <a:effectLst/>
              <a:latin typeface="Titillium Web" pitchFamily="2" charset="77"/>
            </a:endParaRPr>
          </a:p>
        </p:txBody>
      </p:sp>
      <p:grpSp>
        <p:nvGrpSpPr>
          <p:cNvPr id="35" name="Gruppieren 34">
            <a:extLst>
              <a:ext uri="{FF2B5EF4-FFF2-40B4-BE49-F238E27FC236}">
                <a16:creationId xmlns:a16="http://schemas.microsoft.com/office/drawing/2014/main" id="{5993A3A1-BCD2-96A9-42BD-381B20F797A0}"/>
              </a:ext>
            </a:extLst>
          </p:cNvPr>
          <p:cNvGrpSpPr/>
          <p:nvPr/>
        </p:nvGrpSpPr>
        <p:grpSpPr>
          <a:xfrm>
            <a:off x="710376" y="2228427"/>
            <a:ext cx="475757" cy="3259418"/>
            <a:chOff x="711200" y="1435100"/>
            <a:chExt cx="632126" cy="4330700"/>
          </a:xfrm>
        </p:grpSpPr>
        <p:cxnSp>
          <p:nvCxnSpPr>
            <p:cNvPr id="36" name="Gerade Verbindung 6">
              <a:extLst>
                <a:ext uri="{FF2B5EF4-FFF2-40B4-BE49-F238E27FC236}">
                  <a16:creationId xmlns:a16="http://schemas.microsoft.com/office/drawing/2014/main" id="{EDFDA87A-5D5E-D34B-A194-9EB2BB1E4F7E}"/>
                </a:ext>
              </a:extLst>
            </p:cNvPr>
            <p:cNvCxnSpPr/>
            <p:nvPr/>
          </p:nvCxnSpPr>
          <p:spPr>
            <a:xfrm>
              <a:off x="711200" y="1435100"/>
              <a:ext cx="0" cy="43307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Gerade Verbindung 8">
              <a:extLst>
                <a:ext uri="{FF2B5EF4-FFF2-40B4-BE49-F238E27FC236}">
                  <a16:creationId xmlns:a16="http://schemas.microsoft.com/office/drawing/2014/main" id="{819D31ED-9BE3-99F8-ED19-DE1BCE618865}"/>
                </a:ext>
              </a:extLst>
            </p:cNvPr>
            <p:cNvCxnSpPr>
              <a:cxnSpLocks/>
            </p:cNvCxnSpPr>
            <p:nvPr/>
          </p:nvCxnSpPr>
          <p:spPr>
            <a:xfrm>
              <a:off x="711200" y="1435100"/>
              <a:ext cx="63212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Gerade Verbindung 9">
              <a:extLst>
                <a:ext uri="{FF2B5EF4-FFF2-40B4-BE49-F238E27FC236}">
                  <a16:creationId xmlns:a16="http://schemas.microsoft.com/office/drawing/2014/main" id="{B3FD23CD-3424-D568-C7E5-D5A4F699AEA5}"/>
                </a:ext>
              </a:extLst>
            </p:cNvPr>
            <p:cNvCxnSpPr>
              <a:cxnSpLocks/>
            </p:cNvCxnSpPr>
            <p:nvPr/>
          </p:nvCxnSpPr>
          <p:spPr>
            <a:xfrm>
              <a:off x="711200" y="5765800"/>
              <a:ext cx="535894" cy="0"/>
            </a:xfrm>
            <a:prstGeom prst="line">
              <a:avLst/>
            </a:prstGeom>
            <a:ln w="28575">
              <a:solidFill>
                <a:srgbClr val="ABABD1"/>
              </a:solidFill>
            </a:ln>
          </p:spPr>
          <p:style>
            <a:lnRef idx="1">
              <a:schemeClr val="accent1"/>
            </a:lnRef>
            <a:fillRef idx="0">
              <a:schemeClr val="accent1"/>
            </a:fillRef>
            <a:effectRef idx="0">
              <a:schemeClr val="accent1"/>
            </a:effectRef>
            <a:fontRef idx="minor">
              <a:schemeClr val="tx1"/>
            </a:fontRef>
          </p:style>
        </p:cxnSp>
        <p:cxnSp>
          <p:nvCxnSpPr>
            <p:cNvPr id="39" name="Gerade Verbindung 10">
              <a:extLst>
                <a:ext uri="{FF2B5EF4-FFF2-40B4-BE49-F238E27FC236}">
                  <a16:creationId xmlns:a16="http://schemas.microsoft.com/office/drawing/2014/main" id="{7676688E-B54B-20D7-9764-F4CB79BF1BAD}"/>
                </a:ext>
              </a:extLst>
            </p:cNvPr>
            <p:cNvCxnSpPr>
              <a:cxnSpLocks/>
            </p:cNvCxnSpPr>
            <p:nvPr/>
          </p:nvCxnSpPr>
          <p:spPr>
            <a:xfrm>
              <a:off x="711200" y="3619501"/>
              <a:ext cx="535894"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Gerade Verbindung 13">
              <a:extLst>
                <a:ext uri="{FF2B5EF4-FFF2-40B4-BE49-F238E27FC236}">
                  <a16:creationId xmlns:a16="http://schemas.microsoft.com/office/drawing/2014/main" id="{67221A7C-B5AB-D95D-FE66-E42AF25DD9E8}"/>
                </a:ext>
              </a:extLst>
            </p:cNvPr>
            <p:cNvCxnSpPr>
              <a:cxnSpLocks/>
            </p:cNvCxnSpPr>
            <p:nvPr/>
          </p:nvCxnSpPr>
          <p:spPr>
            <a:xfrm>
              <a:off x="711200" y="2527300"/>
              <a:ext cx="63212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1" name="Gerade Verbindung 14">
              <a:extLst>
                <a:ext uri="{FF2B5EF4-FFF2-40B4-BE49-F238E27FC236}">
                  <a16:creationId xmlns:a16="http://schemas.microsoft.com/office/drawing/2014/main" id="{6AA67ED5-E3B2-51D2-F7D9-560E0A352E8B}"/>
                </a:ext>
              </a:extLst>
            </p:cNvPr>
            <p:cNvCxnSpPr>
              <a:cxnSpLocks/>
            </p:cNvCxnSpPr>
            <p:nvPr/>
          </p:nvCxnSpPr>
          <p:spPr>
            <a:xfrm>
              <a:off x="711200" y="4699001"/>
              <a:ext cx="535894" cy="0"/>
            </a:xfrm>
            <a:prstGeom prst="line">
              <a:avLst/>
            </a:prstGeom>
            <a:ln w="28575">
              <a:solidFill>
                <a:srgbClr val="ABABD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6700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4AA91614-1073-418E-3024-6D15A625C0E5}"/>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8078399" y="1441803"/>
            <a:ext cx="3624930" cy="3282377"/>
          </a:xfrm>
          <a:prstGeom prst="rect">
            <a:avLst/>
          </a:prstGeom>
        </p:spPr>
      </p:pic>
      <p:sp>
        <p:nvSpPr>
          <p:cNvPr id="2" name="Textplatzhalter 1">
            <a:extLst>
              <a:ext uri="{FF2B5EF4-FFF2-40B4-BE49-F238E27FC236}">
                <a16:creationId xmlns:a16="http://schemas.microsoft.com/office/drawing/2014/main" id="{14100B82-DF59-1D4D-9C42-67D45176C7C5}"/>
              </a:ext>
            </a:extLst>
          </p:cNvPr>
          <p:cNvSpPr>
            <a:spLocks noGrp="1"/>
          </p:cNvSpPr>
          <p:nvPr>
            <p:ph type="body" sz="quarter" idx="14"/>
          </p:nvPr>
        </p:nvSpPr>
        <p:spPr>
          <a:xfrm>
            <a:off x="893749" y="1264025"/>
            <a:ext cx="6774536" cy="2692340"/>
          </a:xfrm>
        </p:spPr>
        <p:txBody>
          <a:bodyPr>
            <a:noAutofit/>
          </a:bodyPr>
          <a:lstStyle/>
          <a:p>
            <a:endParaRPr lang="de-DE" sz="1800" b="1" dirty="0">
              <a:solidFill>
                <a:srgbClr val="000000"/>
              </a:solidFill>
              <a:latin typeface="Poppins" panose="00000500000000000000" pitchFamily="2" charset="0"/>
              <a:cs typeface="Poppins" panose="00000500000000000000" pitchFamily="2" charset="0"/>
            </a:endParaRPr>
          </a:p>
          <a:p>
            <a:r>
              <a:rPr lang="de-DE" sz="1800" b="1" dirty="0">
                <a:solidFill>
                  <a:srgbClr val="000000"/>
                </a:solidFill>
                <a:latin typeface="Poppins" panose="00000500000000000000" pitchFamily="2" charset="0"/>
                <a:cs typeface="Poppins" panose="00000500000000000000" pitchFamily="2" charset="0"/>
              </a:rPr>
              <a:t>Allgemeine Beschreibung</a:t>
            </a:r>
          </a:p>
          <a:p>
            <a:pPr marL="285750" indent="-285750">
              <a:buClr>
                <a:srgbClr val="4AC7BE"/>
              </a:buClr>
              <a:buFont typeface="Wingdings" pitchFamily="2" charset="2"/>
              <a:buChar char="§"/>
            </a:pPr>
            <a:r>
              <a:rPr lang="de-DE" sz="1600" dirty="0">
                <a:solidFill>
                  <a:schemeClr val="tx1"/>
                </a:solidFill>
                <a:latin typeface="Poppins" panose="00000500000000000000" pitchFamily="2" charset="0"/>
                <a:cs typeface="Poppins" panose="00000500000000000000" pitchFamily="2" charset="0"/>
              </a:rPr>
              <a:t>Die Lernziele werden expliziert und alle Lehr-/Lernaktivitäten sind auf sie abgestimmt.</a:t>
            </a:r>
          </a:p>
          <a:p>
            <a:pPr marL="285750" indent="-285750">
              <a:buClr>
                <a:srgbClr val="4AC7BE"/>
              </a:buClr>
              <a:buFont typeface="Wingdings" pitchFamily="2" charset="2"/>
              <a:buChar char="§"/>
            </a:pPr>
            <a:r>
              <a:rPr lang="de-DE" sz="1600" dirty="0">
                <a:solidFill>
                  <a:schemeClr val="tx1"/>
                </a:solidFill>
                <a:latin typeface="Poppins" panose="00000500000000000000" pitchFamily="2" charset="0"/>
                <a:cs typeface="Poppins" panose="00000500000000000000" pitchFamily="2" charset="0"/>
              </a:rPr>
              <a:t>Die Beziehungsstruktur der Elemente zueinander ist schlüssig.</a:t>
            </a:r>
          </a:p>
          <a:p>
            <a:pPr marL="285750" indent="-285750">
              <a:buClr>
                <a:srgbClr val="4AC7BE"/>
              </a:buClr>
              <a:buFont typeface="Wingdings" pitchFamily="2" charset="2"/>
              <a:buChar char="§"/>
            </a:pPr>
            <a:r>
              <a:rPr lang="de-DE" sz="1600" dirty="0">
                <a:solidFill>
                  <a:schemeClr val="tx1"/>
                </a:solidFill>
                <a:latin typeface="Poppins" panose="00000500000000000000" pitchFamily="2" charset="0"/>
                <a:cs typeface="Poppins" panose="00000500000000000000" pitchFamily="2" charset="0"/>
              </a:rPr>
              <a:t>Die Inhalte sind kohärent aufgebaut in Bezug auf Zielgruppenorientierung, Lernniveau, Lernhandlungen, Umfang und Verständlichkeit. Dabei ist der HOOU wichtig, hier auch den künstlerischen/kreativen Projekten Raum zu geben.</a:t>
            </a:r>
          </a:p>
        </p:txBody>
      </p:sp>
      <p:sp>
        <p:nvSpPr>
          <p:cNvPr id="4" name="Titel 3">
            <a:extLst>
              <a:ext uri="{FF2B5EF4-FFF2-40B4-BE49-F238E27FC236}">
                <a16:creationId xmlns:a16="http://schemas.microsoft.com/office/drawing/2014/main" id="{799A3291-0C91-0B46-8388-53CA2126CE63}"/>
              </a:ext>
            </a:extLst>
          </p:cNvPr>
          <p:cNvSpPr>
            <a:spLocks noGrp="1"/>
          </p:cNvSpPr>
          <p:nvPr>
            <p:ph type="title"/>
          </p:nvPr>
        </p:nvSpPr>
        <p:spPr>
          <a:xfrm>
            <a:off x="633527" y="620189"/>
            <a:ext cx="10515600" cy="424859"/>
          </a:xfrm>
        </p:spPr>
        <p:txBody>
          <a:bodyPr>
            <a:normAutofit fontScale="90000"/>
          </a:bodyPr>
          <a:lstStyle/>
          <a:p>
            <a:r>
              <a:rPr lang="de-DE" dirty="0">
                <a:solidFill>
                  <a:srgbClr val="1F1C3B"/>
                </a:solidFill>
                <a:latin typeface="Poppins" panose="00000500000000000000" pitchFamily="2" charset="0"/>
                <a:cs typeface="Poppins" panose="00000500000000000000" pitchFamily="2" charset="0"/>
              </a:rPr>
              <a:t>2. Alignment</a:t>
            </a:r>
          </a:p>
        </p:txBody>
      </p:sp>
      <p:sp>
        <p:nvSpPr>
          <p:cNvPr id="5" name="Textfeld 4">
            <a:extLst>
              <a:ext uri="{FF2B5EF4-FFF2-40B4-BE49-F238E27FC236}">
                <a16:creationId xmlns:a16="http://schemas.microsoft.com/office/drawing/2014/main" id="{B6359CAD-45D2-1C20-7852-4919D1CDBEA8}"/>
              </a:ext>
            </a:extLst>
          </p:cNvPr>
          <p:cNvSpPr txBox="1"/>
          <p:nvPr/>
        </p:nvSpPr>
        <p:spPr>
          <a:xfrm>
            <a:off x="751437" y="4362173"/>
            <a:ext cx="11090495" cy="1167897"/>
          </a:xfrm>
          <a:prstGeom prst="rect">
            <a:avLst/>
          </a:prstGeom>
        </p:spPr>
        <p:txBody>
          <a:bodyPr vert="horz" wrap="square" lIns="91440" tIns="45720" rIns="91440" bIns="45720" rtlCol="0" anchor="b">
            <a:noAutofit/>
          </a:bodyPr>
          <a:lstStyle/>
          <a:p>
            <a:r>
              <a:rPr lang="de-DE" b="1" dirty="0">
                <a:solidFill>
                  <a:schemeClr val="tx1"/>
                </a:solidFill>
                <a:latin typeface="Poppins" panose="00000500000000000000" pitchFamily="2" charset="0"/>
                <a:cs typeface="Poppins" panose="00000500000000000000" pitchFamily="2" charset="0"/>
              </a:rPr>
              <a:t>Weiterführende Informationen</a:t>
            </a:r>
          </a:p>
          <a:p>
            <a:endParaRPr lang="de-DE" sz="1600" b="1" dirty="0">
              <a:solidFill>
                <a:schemeClr val="tx1"/>
              </a:solidFill>
              <a:latin typeface="Poppins" panose="00000500000000000000" pitchFamily="2" charset="0"/>
              <a:cs typeface="Poppins" panose="00000500000000000000" pitchFamily="2" charset="0"/>
            </a:endParaRPr>
          </a:p>
          <a:p>
            <a:pPr marL="285750" indent="-285750">
              <a:buClr>
                <a:srgbClr val="4AC7BE"/>
              </a:buClr>
              <a:buFont typeface="Wingdings" pitchFamily="2" charset="2"/>
              <a:buChar char="§"/>
            </a:pPr>
            <a:r>
              <a:rPr lang="de-DE" sz="1600" dirty="0">
                <a:solidFill>
                  <a:schemeClr val="tx1"/>
                </a:solidFill>
                <a:latin typeface="Poppins" panose="00000500000000000000" pitchFamily="2" charset="0"/>
                <a:cs typeface="Poppins" panose="00000500000000000000" pitchFamily="2" charset="0"/>
              </a:rPr>
              <a:t>Das </a:t>
            </a:r>
            <a:r>
              <a:rPr lang="en-US" sz="1600" dirty="0">
                <a:solidFill>
                  <a:schemeClr val="tx1"/>
                </a:solidFill>
                <a:latin typeface="Poppins" panose="00000500000000000000" pitchFamily="2" charset="0"/>
                <a:cs typeface="Poppins" panose="00000500000000000000" pitchFamily="2" charset="0"/>
              </a:rPr>
              <a:t>Constructive</a:t>
            </a:r>
            <a:r>
              <a:rPr lang="de-DE" sz="1600" dirty="0">
                <a:solidFill>
                  <a:schemeClr val="tx1"/>
                </a:solidFill>
                <a:latin typeface="Poppins" panose="00000500000000000000" pitchFamily="2" charset="0"/>
                <a:cs typeface="Poppins" panose="00000500000000000000" pitchFamily="2" charset="0"/>
              </a:rPr>
              <a:t> Alignment: </a:t>
            </a:r>
            <a:r>
              <a:rPr lang="de-DE" sz="1600" dirty="0">
                <a:solidFill>
                  <a:schemeClr val="tx1"/>
                </a:solidFill>
                <a:latin typeface="Poppins" panose="00000500000000000000" pitchFamily="2" charset="0"/>
                <a:cs typeface="Poppins" panose="00000500000000000000" pitchFamily="2" charset="0"/>
                <a:hlinkClick r:id="rId4"/>
              </a:rPr>
              <a:t>https://www.hrk-nexus.de/fileadmin/redaktion/hrk-nexus/07-Downloads/07-03-Material/pruefen.pdf</a:t>
            </a:r>
            <a:r>
              <a:rPr lang="de-DE" sz="1600" dirty="0">
                <a:solidFill>
                  <a:schemeClr val="tx1"/>
                </a:solidFill>
                <a:latin typeface="Poppins" panose="00000500000000000000" pitchFamily="2" charset="0"/>
                <a:cs typeface="Poppins" panose="00000500000000000000" pitchFamily="2" charset="0"/>
              </a:rPr>
              <a:t> </a:t>
            </a:r>
          </a:p>
        </p:txBody>
      </p:sp>
    </p:spTree>
    <p:extLst>
      <p:ext uri="{BB962C8B-B14F-4D97-AF65-F5344CB8AC3E}">
        <p14:creationId xmlns:p14="http://schemas.microsoft.com/office/powerpoint/2010/main" val="3199646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99A3291-0C91-0B46-8388-53CA2126CE63}"/>
              </a:ext>
            </a:extLst>
          </p:cNvPr>
          <p:cNvSpPr>
            <a:spLocks noGrp="1"/>
          </p:cNvSpPr>
          <p:nvPr>
            <p:ph type="title"/>
          </p:nvPr>
        </p:nvSpPr>
        <p:spPr>
          <a:xfrm>
            <a:off x="642580" y="621311"/>
            <a:ext cx="3440533" cy="424859"/>
          </a:xfrm>
        </p:spPr>
        <p:txBody>
          <a:bodyPr>
            <a:normAutofit fontScale="90000"/>
          </a:bodyPr>
          <a:lstStyle/>
          <a:p>
            <a:r>
              <a:rPr lang="de-DE" dirty="0">
                <a:solidFill>
                  <a:srgbClr val="1F1C3B"/>
                </a:solidFill>
                <a:latin typeface="Poppins" panose="00000500000000000000" pitchFamily="2" charset="0"/>
                <a:cs typeface="Poppins" panose="00000500000000000000" pitchFamily="2" charset="0"/>
              </a:rPr>
              <a:t>2. Alignment</a:t>
            </a:r>
          </a:p>
        </p:txBody>
      </p:sp>
      <p:sp>
        <p:nvSpPr>
          <p:cNvPr id="26" name="Textfeld 25">
            <a:extLst>
              <a:ext uri="{FF2B5EF4-FFF2-40B4-BE49-F238E27FC236}">
                <a16:creationId xmlns:a16="http://schemas.microsoft.com/office/drawing/2014/main" id="{21BCE31D-D07D-5A18-6310-FD6439852F11}"/>
              </a:ext>
            </a:extLst>
          </p:cNvPr>
          <p:cNvSpPr txBox="1"/>
          <p:nvPr/>
        </p:nvSpPr>
        <p:spPr>
          <a:xfrm>
            <a:off x="2504738" y="1738265"/>
            <a:ext cx="4900814" cy="845654"/>
          </a:xfrm>
          <a:prstGeom prst="rect">
            <a:avLst/>
          </a:prstGeom>
          <a:ln>
            <a:solidFill>
              <a:srgbClr val="002060"/>
            </a:solidFill>
          </a:ln>
        </p:spPr>
        <p:txBody>
          <a:bodyPr vert="horz" wrap="square" lIns="91440" tIns="45720" rIns="91440" bIns="45720" rtlCol="0" anchor="b">
            <a:noAutofit/>
          </a:bodyPr>
          <a:lstStyle/>
          <a:p>
            <a:pPr algn="just"/>
            <a:r>
              <a:rPr lang="de-DE" sz="1200" dirty="0">
                <a:solidFill>
                  <a:srgbClr val="000000"/>
                </a:solidFill>
                <a:latin typeface="Poppins" panose="00000500000000000000" pitchFamily="2" charset="0"/>
                <a:cs typeface="Poppins" panose="00000500000000000000" pitchFamily="2" charset="0"/>
              </a:rPr>
              <a:t>Die intendierten Lernergebnisse werden eindeutig benannt. Die präsentierten Inhalte und Lernaktivitäten stehen in Einklang mit diesen Lernergebnissen. Alle intendierten Lernergebnisse werden erreicht (5).</a:t>
            </a:r>
            <a:endParaRPr lang="de-DE" sz="3600" dirty="0">
              <a:latin typeface="Poppins" panose="00000500000000000000" pitchFamily="2" charset="0"/>
              <a:cs typeface="Poppins" panose="00000500000000000000" pitchFamily="2" charset="0"/>
            </a:endParaRPr>
          </a:p>
        </p:txBody>
      </p:sp>
      <p:sp>
        <p:nvSpPr>
          <p:cNvPr id="27" name="Textfeld 26">
            <a:extLst>
              <a:ext uri="{FF2B5EF4-FFF2-40B4-BE49-F238E27FC236}">
                <a16:creationId xmlns:a16="http://schemas.microsoft.com/office/drawing/2014/main" id="{CCB765B7-929B-172E-45AB-8AC509970D37}"/>
              </a:ext>
            </a:extLst>
          </p:cNvPr>
          <p:cNvSpPr txBox="1"/>
          <p:nvPr/>
        </p:nvSpPr>
        <p:spPr>
          <a:xfrm>
            <a:off x="2504738" y="3652969"/>
            <a:ext cx="4900814" cy="441632"/>
          </a:xfrm>
          <a:prstGeom prst="rect">
            <a:avLst/>
          </a:prstGeom>
          <a:ln>
            <a:solidFill>
              <a:srgbClr val="002060"/>
            </a:solidFill>
          </a:ln>
        </p:spPr>
        <p:txBody>
          <a:bodyPr vert="horz" wrap="square" lIns="91440" tIns="45720" rIns="91440" bIns="45720" rtlCol="0" anchor="b">
            <a:noAutofit/>
          </a:bodyPr>
          <a:lstStyle/>
          <a:p>
            <a:r>
              <a:rPr lang="de-DE" sz="1200" dirty="0">
                <a:solidFill>
                  <a:srgbClr val="000000"/>
                </a:solidFill>
                <a:latin typeface="Poppins" panose="00000500000000000000" pitchFamily="2" charset="0"/>
                <a:cs typeface="Poppins" panose="00000500000000000000" pitchFamily="2" charset="0"/>
              </a:rPr>
              <a:t>Zumindest ein Teil der intendierten Lernergebnisse kann durch die Lernaktivitäten erreicht werden (3).</a:t>
            </a:r>
          </a:p>
        </p:txBody>
      </p:sp>
      <p:sp>
        <p:nvSpPr>
          <p:cNvPr id="28" name="Rechteck 27">
            <a:extLst>
              <a:ext uri="{FF2B5EF4-FFF2-40B4-BE49-F238E27FC236}">
                <a16:creationId xmlns:a16="http://schemas.microsoft.com/office/drawing/2014/main" id="{F9C9DECB-2E0D-9394-5572-81B37366A545}"/>
              </a:ext>
            </a:extLst>
          </p:cNvPr>
          <p:cNvSpPr/>
          <p:nvPr/>
        </p:nvSpPr>
        <p:spPr>
          <a:xfrm>
            <a:off x="2504738" y="5218677"/>
            <a:ext cx="4900812" cy="489352"/>
          </a:xfrm>
          <a:prstGeom prst="rect">
            <a:avLst/>
          </a:prstGeom>
          <a:ln>
            <a:solidFill>
              <a:srgbClr val="ABABD1"/>
            </a:solidFill>
          </a:ln>
        </p:spPr>
        <p:txBody>
          <a:bodyPr vert="horz" wrap="square" lIns="91440" tIns="45720" rIns="91440" bIns="45720" rtlCol="0" anchor="b">
            <a:noAutofit/>
          </a:bodyPr>
          <a:lstStyle/>
          <a:p>
            <a:r>
              <a:rPr lang="de-DE" sz="1200" dirty="0">
                <a:solidFill>
                  <a:srgbClr val="000000"/>
                </a:solidFill>
                <a:latin typeface="Poppins" panose="00000500000000000000" pitchFamily="2" charset="0"/>
                <a:cs typeface="Poppins" panose="00000500000000000000" pitchFamily="2" charset="0"/>
              </a:rPr>
              <a:t>Es wird nicht deutlich, wie durch die Lernaktivitäten die intendierten Lernergebnisse erreicht werden sollen (1).</a:t>
            </a:r>
          </a:p>
        </p:txBody>
      </p:sp>
      <p:cxnSp>
        <p:nvCxnSpPr>
          <p:cNvPr id="29" name="Gerade Verbindung 28">
            <a:extLst>
              <a:ext uri="{FF2B5EF4-FFF2-40B4-BE49-F238E27FC236}">
                <a16:creationId xmlns:a16="http://schemas.microsoft.com/office/drawing/2014/main" id="{B167DFF4-E038-1955-098A-1538DC5176ED}"/>
              </a:ext>
            </a:extLst>
          </p:cNvPr>
          <p:cNvCxnSpPr/>
          <p:nvPr/>
        </p:nvCxnSpPr>
        <p:spPr>
          <a:xfrm>
            <a:off x="1707238" y="2243791"/>
            <a:ext cx="80290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Gerade Verbindung 29">
            <a:extLst>
              <a:ext uri="{FF2B5EF4-FFF2-40B4-BE49-F238E27FC236}">
                <a16:creationId xmlns:a16="http://schemas.microsoft.com/office/drawing/2014/main" id="{57955AA3-0390-8CC7-FB63-D77ACF04C1E4}"/>
              </a:ext>
            </a:extLst>
          </p:cNvPr>
          <p:cNvCxnSpPr/>
          <p:nvPr/>
        </p:nvCxnSpPr>
        <p:spPr>
          <a:xfrm>
            <a:off x="1707238" y="3887837"/>
            <a:ext cx="80290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3EDB0F95-69F0-1CE8-0A62-1B4DB178E4D2}"/>
              </a:ext>
            </a:extLst>
          </p:cNvPr>
          <p:cNvCxnSpPr/>
          <p:nvPr/>
        </p:nvCxnSpPr>
        <p:spPr>
          <a:xfrm>
            <a:off x="1707238" y="5483555"/>
            <a:ext cx="802906" cy="0"/>
          </a:xfrm>
          <a:prstGeom prst="line">
            <a:avLst/>
          </a:prstGeom>
          <a:ln w="28575">
            <a:solidFill>
              <a:srgbClr val="ABABD1"/>
            </a:solidFill>
          </a:ln>
        </p:spPr>
        <p:style>
          <a:lnRef idx="1">
            <a:schemeClr val="accent1"/>
          </a:lnRef>
          <a:fillRef idx="0">
            <a:schemeClr val="accent1"/>
          </a:fillRef>
          <a:effectRef idx="0">
            <a:schemeClr val="accent1"/>
          </a:effectRef>
          <a:fontRef idx="minor">
            <a:schemeClr val="tx1"/>
          </a:fontRef>
        </p:style>
      </p:cxnSp>
      <p:pic>
        <p:nvPicPr>
          <p:cNvPr id="47" name="Grafik 46">
            <a:extLst>
              <a:ext uri="{FF2B5EF4-FFF2-40B4-BE49-F238E27FC236}">
                <a16:creationId xmlns:a16="http://schemas.microsoft.com/office/drawing/2014/main" id="{D5B806A8-FF46-5A58-FDA4-684B7EA61FCB}"/>
              </a:ext>
            </a:extLst>
          </p:cNvPr>
          <p:cNvPicPr>
            <a:picLocks noChangeAspect="1"/>
          </p:cNvPicPr>
          <p:nvPr/>
        </p:nvPicPr>
        <p:blipFill>
          <a:blip r:embed="rId2"/>
          <a:stretch>
            <a:fillRect/>
          </a:stretch>
        </p:blipFill>
        <p:spPr>
          <a:xfrm>
            <a:off x="8078399" y="1441803"/>
            <a:ext cx="3624930" cy="3282377"/>
          </a:xfrm>
          <a:prstGeom prst="rect">
            <a:avLst/>
          </a:prstGeom>
        </p:spPr>
      </p:pic>
      <p:sp>
        <p:nvSpPr>
          <p:cNvPr id="2" name="Ellipse 1">
            <a:extLst>
              <a:ext uri="{FF2B5EF4-FFF2-40B4-BE49-F238E27FC236}">
                <a16:creationId xmlns:a16="http://schemas.microsoft.com/office/drawing/2014/main" id="{A2DAFE26-E226-1CDD-6AC3-49FB5E751B53}"/>
              </a:ext>
            </a:extLst>
          </p:cNvPr>
          <p:cNvSpPr/>
          <p:nvPr/>
        </p:nvSpPr>
        <p:spPr>
          <a:xfrm>
            <a:off x="1213120" y="2046386"/>
            <a:ext cx="468867" cy="452674"/>
          </a:xfrm>
          <a:prstGeom prst="ellipse">
            <a:avLst/>
          </a:prstGeom>
          <a:noFill/>
          <a:ln w="76200">
            <a:solidFill>
              <a:srgbClr val="70A9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Poppins" panose="00000500000000000000" pitchFamily="2" charset="0"/>
              <a:cs typeface="Poppins" panose="00000500000000000000" pitchFamily="2" charset="0"/>
            </a:endParaRPr>
          </a:p>
        </p:txBody>
      </p:sp>
      <p:sp>
        <p:nvSpPr>
          <p:cNvPr id="5" name="Ellipse 4">
            <a:extLst>
              <a:ext uri="{FF2B5EF4-FFF2-40B4-BE49-F238E27FC236}">
                <a16:creationId xmlns:a16="http://schemas.microsoft.com/office/drawing/2014/main" id="{CF50DBA4-92C7-A04F-C0EA-2A5909F4E5F9}"/>
              </a:ext>
            </a:extLst>
          </p:cNvPr>
          <p:cNvSpPr/>
          <p:nvPr/>
        </p:nvSpPr>
        <p:spPr>
          <a:xfrm>
            <a:off x="1213119" y="2876486"/>
            <a:ext cx="468867" cy="452674"/>
          </a:xfrm>
          <a:prstGeom prst="ellipse">
            <a:avLst/>
          </a:prstGeom>
          <a:noFill/>
          <a:ln w="76200">
            <a:solidFill>
              <a:srgbClr val="95C7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Poppins" panose="00000500000000000000" pitchFamily="2" charset="0"/>
              <a:cs typeface="Poppins" panose="00000500000000000000" pitchFamily="2" charset="0"/>
            </a:endParaRPr>
          </a:p>
        </p:txBody>
      </p:sp>
      <p:sp>
        <p:nvSpPr>
          <p:cNvPr id="6" name="Ellipse 5">
            <a:extLst>
              <a:ext uri="{FF2B5EF4-FFF2-40B4-BE49-F238E27FC236}">
                <a16:creationId xmlns:a16="http://schemas.microsoft.com/office/drawing/2014/main" id="{259ED87D-FB54-6057-85B6-CEDB7F190EC5}"/>
              </a:ext>
            </a:extLst>
          </p:cNvPr>
          <p:cNvSpPr/>
          <p:nvPr/>
        </p:nvSpPr>
        <p:spPr>
          <a:xfrm>
            <a:off x="1213120" y="3706586"/>
            <a:ext cx="468867" cy="452674"/>
          </a:xfrm>
          <a:prstGeom prst="ellipse">
            <a:avLst/>
          </a:prstGeom>
          <a:noFill/>
          <a:ln w="76200">
            <a:solidFill>
              <a:srgbClr val="B7D7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Poppins" panose="00000500000000000000" pitchFamily="2" charset="0"/>
              <a:cs typeface="Poppins" panose="00000500000000000000" pitchFamily="2" charset="0"/>
            </a:endParaRPr>
          </a:p>
        </p:txBody>
      </p:sp>
      <p:sp>
        <p:nvSpPr>
          <p:cNvPr id="7" name="Ellipse 6">
            <a:extLst>
              <a:ext uri="{FF2B5EF4-FFF2-40B4-BE49-F238E27FC236}">
                <a16:creationId xmlns:a16="http://schemas.microsoft.com/office/drawing/2014/main" id="{AADF8D1E-ED86-D42A-1C1B-77409B76BEB4}"/>
              </a:ext>
            </a:extLst>
          </p:cNvPr>
          <p:cNvSpPr/>
          <p:nvPr/>
        </p:nvSpPr>
        <p:spPr>
          <a:xfrm>
            <a:off x="1183381" y="4483410"/>
            <a:ext cx="468867" cy="452674"/>
          </a:xfrm>
          <a:prstGeom prst="ellipse">
            <a:avLst/>
          </a:prstGeom>
          <a:noFill/>
          <a:ln w="76200">
            <a:solidFill>
              <a:srgbClr val="ABAB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Poppins" panose="00000500000000000000" pitchFamily="2" charset="0"/>
              <a:cs typeface="Poppins" panose="00000500000000000000" pitchFamily="2" charset="0"/>
            </a:endParaRPr>
          </a:p>
        </p:txBody>
      </p:sp>
      <p:sp>
        <p:nvSpPr>
          <p:cNvPr id="8" name="Ellipse 7">
            <a:extLst>
              <a:ext uri="{FF2B5EF4-FFF2-40B4-BE49-F238E27FC236}">
                <a16:creationId xmlns:a16="http://schemas.microsoft.com/office/drawing/2014/main" id="{CF5419D0-11FF-916D-BBB2-0E19707A6C34}"/>
              </a:ext>
            </a:extLst>
          </p:cNvPr>
          <p:cNvSpPr/>
          <p:nvPr/>
        </p:nvSpPr>
        <p:spPr>
          <a:xfrm>
            <a:off x="1180263" y="5217984"/>
            <a:ext cx="468867" cy="452674"/>
          </a:xfrm>
          <a:prstGeom prst="ellipse">
            <a:avLst/>
          </a:prstGeom>
          <a:noFill/>
          <a:ln w="76200">
            <a:solidFill>
              <a:srgbClr val="FFBC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Poppins" panose="00000500000000000000" pitchFamily="2" charset="0"/>
              <a:cs typeface="Poppins" panose="00000500000000000000" pitchFamily="2" charset="0"/>
            </a:endParaRPr>
          </a:p>
        </p:txBody>
      </p:sp>
      <p:sp>
        <p:nvSpPr>
          <p:cNvPr id="9" name="Textfeld 8">
            <a:extLst>
              <a:ext uri="{FF2B5EF4-FFF2-40B4-BE49-F238E27FC236}">
                <a16:creationId xmlns:a16="http://schemas.microsoft.com/office/drawing/2014/main" id="{ADFAE1E6-3E19-D6F0-FC69-F1C991D39BA5}"/>
              </a:ext>
            </a:extLst>
          </p:cNvPr>
          <p:cNvSpPr txBox="1"/>
          <p:nvPr/>
        </p:nvSpPr>
        <p:spPr>
          <a:xfrm>
            <a:off x="1256693" y="2151717"/>
            <a:ext cx="468867" cy="258488"/>
          </a:xfrm>
          <a:prstGeom prst="rect">
            <a:avLst/>
          </a:prstGeom>
        </p:spPr>
        <p:txBody>
          <a:bodyPr vert="horz" wrap="square" lIns="91440" tIns="45720" rIns="91440" bIns="45720" rtlCol="0" anchor="b">
            <a:noAutofit/>
          </a:bodyPr>
          <a:lstStyle/>
          <a:p>
            <a:pPr algn="l"/>
            <a:r>
              <a:rPr lang="de-DE" sz="1200" dirty="0">
                <a:solidFill>
                  <a:schemeClr val="tx1"/>
                </a:solidFill>
                <a:latin typeface="Poppins" panose="00000500000000000000" pitchFamily="2" charset="0"/>
                <a:cs typeface="Poppins" panose="00000500000000000000" pitchFamily="2" charset="0"/>
              </a:rPr>
              <a:t>(5)</a:t>
            </a:r>
            <a:endParaRPr lang="de-DE" sz="1200" b="1" dirty="0">
              <a:effectLst/>
              <a:latin typeface="Titillium Web" pitchFamily="2" charset="77"/>
            </a:endParaRPr>
          </a:p>
        </p:txBody>
      </p:sp>
      <p:sp>
        <p:nvSpPr>
          <p:cNvPr id="10" name="Textfeld 9">
            <a:extLst>
              <a:ext uri="{FF2B5EF4-FFF2-40B4-BE49-F238E27FC236}">
                <a16:creationId xmlns:a16="http://schemas.microsoft.com/office/drawing/2014/main" id="{4D5EA2EF-D818-A370-6171-C283CBCCEF14}"/>
              </a:ext>
            </a:extLst>
          </p:cNvPr>
          <p:cNvSpPr txBox="1"/>
          <p:nvPr/>
        </p:nvSpPr>
        <p:spPr>
          <a:xfrm>
            <a:off x="1229784" y="2996878"/>
            <a:ext cx="468867" cy="258488"/>
          </a:xfrm>
          <a:prstGeom prst="rect">
            <a:avLst/>
          </a:prstGeom>
        </p:spPr>
        <p:txBody>
          <a:bodyPr vert="horz" wrap="square" lIns="91440" tIns="45720" rIns="91440" bIns="45720" rtlCol="0" anchor="b">
            <a:noAutofit/>
          </a:bodyPr>
          <a:lstStyle/>
          <a:p>
            <a:pPr algn="l"/>
            <a:r>
              <a:rPr lang="de-DE" sz="1200" dirty="0">
                <a:solidFill>
                  <a:schemeClr val="tx1"/>
                </a:solidFill>
                <a:latin typeface="Poppins" panose="00000500000000000000" pitchFamily="2" charset="0"/>
                <a:cs typeface="Poppins" panose="00000500000000000000" pitchFamily="2" charset="0"/>
              </a:rPr>
              <a:t>(4)</a:t>
            </a:r>
            <a:endParaRPr lang="de-DE" sz="1200" b="1" dirty="0">
              <a:effectLst/>
              <a:latin typeface="Titillium Web" pitchFamily="2" charset="77"/>
            </a:endParaRPr>
          </a:p>
        </p:txBody>
      </p:sp>
      <p:sp>
        <p:nvSpPr>
          <p:cNvPr id="11" name="Textfeld 10">
            <a:extLst>
              <a:ext uri="{FF2B5EF4-FFF2-40B4-BE49-F238E27FC236}">
                <a16:creationId xmlns:a16="http://schemas.microsoft.com/office/drawing/2014/main" id="{B11E162A-BB73-FC9E-CE36-6867D44D9D7C}"/>
              </a:ext>
            </a:extLst>
          </p:cNvPr>
          <p:cNvSpPr txBox="1"/>
          <p:nvPr/>
        </p:nvSpPr>
        <p:spPr>
          <a:xfrm>
            <a:off x="1237735" y="3822912"/>
            <a:ext cx="468867" cy="258488"/>
          </a:xfrm>
          <a:prstGeom prst="rect">
            <a:avLst/>
          </a:prstGeom>
        </p:spPr>
        <p:txBody>
          <a:bodyPr vert="horz" wrap="square" lIns="91440" tIns="45720" rIns="91440" bIns="45720" rtlCol="0" anchor="b">
            <a:noAutofit/>
          </a:bodyPr>
          <a:lstStyle/>
          <a:p>
            <a:pPr algn="l"/>
            <a:r>
              <a:rPr lang="de-DE" sz="1200" dirty="0">
                <a:solidFill>
                  <a:schemeClr val="tx1"/>
                </a:solidFill>
                <a:latin typeface="Poppins" panose="00000500000000000000" pitchFamily="2" charset="0"/>
                <a:cs typeface="Poppins" panose="00000500000000000000" pitchFamily="2" charset="0"/>
              </a:rPr>
              <a:t>(3)</a:t>
            </a:r>
            <a:endParaRPr lang="de-DE" sz="1200" b="1" dirty="0">
              <a:effectLst/>
              <a:latin typeface="Titillium Web" pitchFamily="2" charset="77"/>
            </a:endParaRPr>
          </a:p>
        </p:txBody>
      </p:sp>
      <p:sp>
        <p:nvSpPr>
          <p:cNvPr id="12" name="Textfeld 11">
            <a:extLst>
              <a:ext uri="{FF2B5EF4-FFF2-40B4-BE49-F238E27FC236}">
                <a16:creationId xmlns:a16="http://schemas.microsoft.com/office/drawing/2014/main" id="{DA0229AC-A2CC-C646-6F8C-D8D38C64C4E2}"/>
              </a:ext>
            </a:extLst>
          </p:cNvPr>
          <p:cNvSpPr txBox="1"/>
          <p:nvPr/>
        </p:nvSpPr>
        <p:spPr>
          <a:xfrm>
            <a:off x="1183381" y="4609053"/>
            <a:ext cx="468867" cy="258488"/>
          </a:xfrm>
          <a:prstGeom prst="rect">
            <a:avLst/>
          </a:prstGeom>
        </p:spPr>
        <p:txBody>
          <a:bodyPr vert="horz" wrap="square" lIns="91440" tIns="45720" rIns="91440" bIns="45720" rtlCol="0" anchor="b">
            <a:noAutofit/>
          </a:bodyPr>
          <a:lstStyle/>
          <a:p>
            <a:pPr algn="l"/>
            <a:r>
              <a:rPr lang="de-DE" sz="1200" dirty="0">
                <a:solidFill>
                  <a:schemeClr val="tx1"/>
                </a:solidFill>
                <a:latin typeface="Poppins" panose="00000500000000000000" pitchFamily="2" charset="0"/>
                <a:cs typeface="Poppins" panose="00000500000000000000" pitchFamily="2" charset="0"/>
              </a:rPr>
              <a:t>(2)</a:t>
            </a:r>
            <a:endParaRPr lang="de-DE" sz="1200" b="1" dirty="0">
              <a:effectLst/>
              <a:latin typeface="Titillium Web" pitchFamily="2" charset="77"/>
            </a:endParaRPr>
          </a:p>
        </p:txBody>
      </p:sp>
      <p:sp>
        <p:nvSpPr>
          <p:cNvPr id="13" name="Textfeld 12">
            <a:extLst>
              <a:ext uri="{FF2B5EF4-FFF2-40B4-BE49-F238E27FC236}">
                <a16:creationId xmlns:a16="http://schemas.microsoft.com/office/drawing/2014/main" id="{3B54AD02-F48F-0D1B-4798-0CAB44A2AF97}"/>
              </a:ext>
            </a:extLst>
          </p:cNvPr>
          <p:cNvSpPr txBox="1"/>
          <p:nvPr/>
        </p:nvSpPr>
        <p:spPr>
          <a:xfrm>
            <a:off x="1219864" y="5315077"/>
            <a:ext cx="468867" cy="258488"/>
          </a:xfrm>
          <a:prstGeom prst="rect">
            <a:avLst/>
          </a:prstGeom>
        </p:spPr>
        <p:txBody>
          <a:bodyPr vert="horz" wrap="square" lIns="91440" tIns="45720" rIns="91440" bIns="45720" rtlCol="0" anchor="b">
            <a:noAutofit/>
          </a:bodyPr>
          <a:lstStyle/>
          <a:p>
            <a:pPr algn="l"/>
            <a:r>
              <a:rPr lang="de-DE" sz="1200" dirty="0">
                <a:solidFill>
                  <a:schemeClr val="tx1"/>
                </a:solidFill>
                <a:latin typeface="Poppins" panose="00000500000000000000" pitchFamily="2" charset="0"/>
                <a:cs typeface="Poppins" panose="00000500000000000000" pitchFamily="2" charset="0"/>
              </a:rPr>
              <a:t>(1)</a:t>
            </a:r>
            <a:endParaRPr lang="de-DE" sz="1200" b="1" dirty="0">
              <a:effectLst/>
              <a:latin typeface="Titillium Web" pitchFamily="2" charset="77"/>
            </a:endParaRPr>
          </a:p>
        </p:txBody>
      </p:sp>
      <p:grpSp>
        <p:nvGrpSpPr>
          <p:cNvPr id="21" name="Gruppieren 20">
            <a:extLst>
              <a:ext uri="{FF2B5EF4-FFF2-40B4-BE49-F238E27FC236}">
                <a16:creationId xmlns:a16="http://schemas.microsoft.com/office/drawing/2014/main" id="{3DC1D612-CCB5-4C5A-CF0D-8C81AC81D122}"/>
              </a:ext>
            </a:extLst>
          </p:cNvPr>
          <p:cNvGrpSpPr/>
          <p:nvPr/>
        </p:nvGrpSpPr>
        <p:grpSpPr>
          <a:xfrm>
            <a:off x="710376" y="2228427"/>
            <a:ext cx="475757" cy="3259418"/>
            <a:chOff x="711200" y="1435100"/>
            <a:chExt cx="632126" cy="4330700"/>
          </a:xfrm>
        </p:grpSpPr>
        <p:cxnSp>
          <p:nvCxnSpPr>
            <p:cNvPr id="22" name="Gerade Verbindung 6">
              <a:extLst>
                <a:ext uri="{FF2B5EF4-FFF2-40B4-BE49-F238E27FC236}">
                  <a16:creationId xmlns:a16="http://schemas.microsoft.com/office/drawing/2014/main" id="{4737110B-87FB-2542-A302-4A63AB4D2F3D}"/>
                </a:ext>
              </a:extLst>
            </p:cNvPr>
            <p:cNvCxnSpPr/>
            <p:nvPr/>
          </p:nvCxnSpPr>
          <p:spPr>
            <a:xfrm>
              <a:off x="711200" y="1435100"/>
              <a:ext cx="0" cy="43307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Gerade Verbindung 8">
              <a:extLst>
                <a:ext uri="{FF2B5EF4-FFF2-40B4-BE49-F238E27FC236}">
                  <a16:creationId xmlns:a16="http://schemas.microsoft.com/office/drawing/2014/main" id="{328E2E4B-158C-0F54-3372-04856A81B75D}"/>
                </a:ext>
              </a:extLst>
            </p:cNvPr>
            <p:cNvCxnSpPr>
              <a:cxnSpLocks/>
            </p:cNvCxnSpPr>
            <p:nvPr/>
          </p:nvCxnSpPr>
          <p:spPr>
            <a:xfrm>
              <a:off x="711200" y="1435100"/>
              <a:ext cx="63212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Gerade Verbindung 9">
              <a:extLst>
                <a:ext uri="{FF2B5EF4-FFF2-40B4-BE49-F238E27FC236}">
                  <a16:creationId xmlns:a16="http://schemas.microsoft.com/office/drawing/2014/main" id="{A2B86AA6-BC65-6174-DA49-E1C10CEAF744}"/>
                </a:ext>
              </a:extLst>
            </p:cNvPr>
            <p:cNvCxnSpPr>
              <a:cxnSpLocks/>
            </p:cNvCxnSpPr>
            <p:nvPr/>
          </p:nvCxnSpPr>
          <p:spPr>
            <a:xfrm>
              <a:off x="711200" y="5765800"/>
              <a:ext cx="535894" cy="0"/>
            </a:xfrm>
            <a:prstGeom prst="line">
              <a:avLst/>
            </a:prstGeom>
            <a:ln w="28575">
              <a:solidFill>
                <a:srgbClr val="ABABD1"/>
              </a:solidFill>
            </a:ln>
          </p:spPr>
          <p:style>
            <a:lnRef idx="1">
              <a:schemeClr val="accent1"/>
            </a:lnRef>
            <a:fillRef idx="0">
              <a:schemeClr val="accent1"/>
            </a:fillRef>
            <a:effectRef idx="0">
              <a:schemeClr val="accent1"/>
            </a:effectRef>
            <a:fontRef idx="minor">
              <a:schemeClr val="tx1"/>
            </a:fontRef>
          </p:style>
        </p:cxnSp>
        <p:cxnSp>
          <p:nvCxnSpPr>
            <p:cNvPr id="32" name="Gerade Verbindung 10">
              <a:extLst>
                <a:ext uri="{FF2B5EF4-FFF2-40B4-BE49-F238E27FC236}">
                  <a16:creationId xmlns:a16="http://schemas.microsoft.com/office/drawing/2014/main" id="{1E93454C-5DFE-7987-C972-857F46407880}"/>
                </a:ext>
              </a:extLst>
            </p:cNvPr>
            <p:cNvCxnSpPr>
              <a:cxnSpLocks/>
            </p:cNvCxnSpPr>
            <p:nvPr/>
          </p:nvCxnSpPr>
          <p:spPr>
            <a:xfrm>
              <a:off x="711200" y="3619501"/>
              <a:ext cx="535894"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8" name="Gerade Verbindung 13">
              <a:extLst>
                <a:ext uri="{FF2B5EF4-FFF2-40B4-BE49-F238E27FC236}">
                  <a16:creationId xmlns:a16="http://schemas.microsoft.com/office/drawing/2014/main" id="{A2860953-F456-BCB1-EB65-E8F520E0CBCA}"/>
                </a:ext>
              </a:extLst>
            </p:cNvPr>
            <p:cNvCxnSpPr>
              <a:cxnSpLocks/>
            </p:cNvCxnSpPr>
            <p:nvPr/>
          </p:nvCxnSpPr>
          <p:spPr>
            <a:xfrm>
              <a:off x="711200" y="2527300"/>
              <a:ext cx="63212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9" name="Gerade Verbindung 14">
              <a:extLst>
                <a:ext uri="{FF2B5EF4-FFF2-40B4-BE49-F238E27FC236}">
                  <a16:creationId xmlns:a16="http://schemas.microsoft.com/office/drawing/2014/main" id="{E522478E-4730-2FA3-B466-D7832099A074}"/>
                </a:ext>
              </a:extLst>
            </p:cNvPr>
            <p:cNvCxnSpPr>
              <a:cxnSpLocks/>
            </p:cNvCxnSpPr>
            <p:nvPr/>
          </p:nvCxnSpPr>
          <p:spPr>
            <a:xfrm>
              <a:off x="711200" y="4699001"/>
              <a:ext cx="535894" cy="0"/>
            </a:xfrm>
            <a:prstGeom prst="line">
              <a:avLst/>
            </a:prstGeom>
            <a:ln w="28575">
              <a:solidFill>
                <a:srgbClr val="ABABD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60499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4100B82-DF59-1D4D-9C42-67D45176C7C5}"/>
              </a:ext>
            </a:extLst>
          </p:cNvPr>
          <p:cNvSpPr>
            <a:spLocks noGrp="1"/>
          </p:cNvSpPr>
          <p:nvPr>
            <p:ph type="body" sz="quarter" idx="14"/>
          </p:nvPr>
        </p:nvSpPr>
        <p:spPr>
          <a:xfrm>
            <a:off x="916313" y="1339913"/>
            <a:ext cx="5926901" cy="2353901"/>
          </a:xfrm>
        </p:spPr>
        <p:txBody>
          <a:bodyPr>
            <a:noAutofit/>
          </a:bodyPr>
          <a:lstStyle/>
          <a:p>
            <a:r>
              <a:rPr lang="de-DE" sz="1800" b="1" dirty="0">
                <a:solidFill>
                  <a:srgbClr val="000000"/>
                </a:solidFill>
                <a:latin typeface="Poppins" panose="00000500000000000000" pitchFamily="2" charset="0"/>
                <a:cs typeface="Poppins" panose="00000500000000000000" pitchFamily="2" charset="0"/>
              </a:rPr>
              <a:t>Allgemeine Beschreibung</a:t>
            </a:r>
          </a:p>
          <a:p>
            <a:pPr marL="285750" indent="-285750">
              <a:buClr>
                <a:srgbClr val="4AC7BE"/>
              </a:buClr>
              <a:buFont typeface="Wingdings" pitchFamily="2" charset="2"/>
              <a:buChar char="§"/>
            </a:pPr>
            <a:r>
              <a:rPr lang="de-DE" sz="1600" dirty="0">
                <a:solidFill>
                  <a:schemeClr val="tx1"/>
                </a:solidFill>
                <a:latin typeface="Poppins" panose="00000500000000000000" pitchFamily="2" charset="0"/>
                <a:cs typeface="Poppins" panose="00000500000000000000" pitchFamily="2" charset="0"/>
              </a:rPr>
              <a:t>Alle Inhalte auf hoou.de werden unter einer offenen Lizenz zur Verfügung gestellt, die eine Weiterverwendung erlaubt (mind. </a:t>
            </a:r>
            <a:r>
              <a:rPr lang="de-DE" sz="1600" dirty="0">
                <a:latin typeface="Poppins" panose="00000500000000000000" pitchFamily="2" charset="0"/>
                <a:cs typeface="Poppins" panose="00000500000000000000" pitchFamily="2" charset="0"/>
                <a:hlinkClick r:id="rId2"/>
              </a:rPr>
              <a:t>CC BY-SA 4.0</a:t>
            </a:r>
            <a:r>
              <a:rPr lang="de-DE" sz="1600" dirty="0">
                <a:solidFill>
                  <a:schemeClr val="tx1"/>
                </a:solidFill>
                <a:latin typeface="Poppins" panose="00000500000000000000" pitchFamily="2" charset="0"/>
                <a:cs typeface="Poppins" panose="00000500000000000000" pitchFamily="2" charset="0"/>
              </a:rPr>
              <a:t>).</a:t>
            </a:r>
          </a:p>
          <a:p>
            <a:pPr marL="285750" indent="-285750">
              <a:buClr>
                <a:srgbClr val="4AC7BE"/>
              </a:buClr>
              <a:buFont typeface="Wingdings" pitchFamily="2" charset="2"/>
              <a:buChar char="§"/>
            </a:pPr>
            <a:r>
              <a:rPr lang="de-DE" sz="1600" dirty="0">
                <a:solidFill>
                  <a:schemeClr val="tx1"/>
                </a:solidFill>
                <a:latin typeface="Poppins" panose="00000500000000000000" pitchFamily="2" charset="0"/>
                <a:cs typeface="Poppins" panose="00000500000000000000" pitchFamily="2" charset="0"/>
              </a:rPr>
              <a:t>Auch andere OER-Formate wie Software benötigen offene Lizenzen</a:t>
            </a:r>
            <a:br>
              <a:rPr lang="de-DE" sz="1600" dirty="0">
                <a:solidFill>
                  <a:schemeClr val="tx1"/>
                </a:solidFill>
                <a:latin typeface="Poppins" panose="00000500000000000000" pitchFamily="2" charset="0"/>
                <a:cs typeface="Poppins" panose="00000500000000000000" pitchFamily="2" charset="0"/>
              </a:rPr>
            </a:br>
            <a:r>
              <a:rPr lang="de-DE" sz="1600" dirty="0">
                <a:solidFill>
                  <a:schemeClr val="tx1"/>
                </a:solidFill>
                <a:latin typeface="Poppins" panose="00000500000000000000" pitchFamily="2" charset="0"/>
                <a:cs typeface="Poppins" panose="00000500000000000000" pitchFamily="2" charset="0"/>
              </a:rPr>
              <a:t>(hierfür gibt es z. B. die GNU General Public License oder die MIT-License).</a:t>
            </a:r>
          </a:p>
          <a:p>
            <a:pPr marL="285750" indent="-285750">
              <a:buClr>
                <a:srgbClr val="4AC7BE"/>
              </a:buClr>
              <a:buFont typeface="Wingdings" pitchFamily="2" charset="2"/>
              <a:buChar char="§"/>
            </a:pPr>
            <a:endParaRPr lang="de-DE" sz="1600" dirty="0">
              <a:solidFill>
                <a:srgbClr val="FF0000"/>
              </a:solidFill>
              <a:latin typeface="Poppins" panose="00000500000000000000" pitchFamily="2" charset="0"/>
              <a:cs typeface="Poppins" panose="00000500000000000000" pitchFamily="2" charset="0"/>
            </a:endParaRPr>
          </a:p>
        </p:txBody>
      </p:sp>
      <p:sp>
        <p:nvSpPr>
          <p:cNvPr id="4" name="Titel 3">
            <a:extLst>
              <a:ext uri="{FF2B5EF4-FFF2-40B4-BE49-F238E27FC236}">
                <a16:creationId xmlns:a16="http://schemas.microsoft.com/office/drawing/2014/main" id="{799A3291-0C91-0B46-8388-53CA2126CE63}"/>
              </a:ext>
            </a:extLst>
          </p:cNvPr>
          <p:cNvSpPr>
            <a:spLocks noGrp="1"/>
          </p:cNvSpPr>
          <p:nvPr>
            <p:ph type="title"/>
          </p:nvPr>
        </p:nvSpPr>
        <p:spPr>
          <a:xfrm>
            <a:off x="597312" y="629584"/>
            <a:ext cx="10515600" cy="424859"/>
          </a:xfrm>
        </p:spPr>
        <p:txBody>
          <a:bodyPr>
            <a:normAutofit fontScale="90000"/>
          </a:bodyPr>
          <a:lstStyle/>
          <a:p>
            <a:r>
              <a:rPr lang="de-DE" dirty="0">
                <a:solidFill>
                  <a:srgbClr val="1F1C3B"/>
                </a:solidFill>
                <a:latin typeface="Poppins" panose="00000500000000000000" pitchFamily="2" charset="0"/>
                <a:cs typeface="Poppins" panose="00000500000000000000" pitchFamily="2" charset="0"/>
              </a:rPr>
              <a:t>3. CC-Lizenz</a:t>
            </a:r>
          </a:p>
        </p:txBody>
      </p:sp>
      <p:pic>
        <p:nvPicPr>
          <p:cNvPr id="8" name="Grafik 7">
            <a:extLst>
              <a:ext uri="{FF2B5EF4-FFF2-40B4-BE49-F238E27FC236}">
                <a16:creationId xmlns:a16="http://schemas.microsoft.com/office/drawing/2014/main" id="{C14A4994-555F-92D4-A0FF-4BFCE2AE5C6B}"/>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7912238" y="1054443"/>
            <a:ext cx="2788958" cy="3673497"/>
          </a:xfrm>
          <a:prstGeom prst="rect">
            <a:avLst/>
          </a:prstGeom>
        </p:spPr>
      </p:pic>
      <p:sp>
        <p:nvSpPr>
          <p:cNvPr id="5" name="Textfeld 4">
            <a:extLst>
              <a:ext uri="{FF2B5EF4-FFF2-40B4-BE49-F238E27FC236}">
                <a16:creationId xmlns:a16="http://schemas.microsoft.com/office/drawing/2014/main" id="{E290F2B1-2FFB-EC7A-A3D8-1BD7A6BF3E8A}"/>
              </a:ext>
            </a:extLst>
          </p:cNvPr>
          <p:cNvSpPr txBox="1"/>
          <p:nvPr/>
        </p:nvSpPr>
        <p:spPr>
          <a:xfrm>
            <a:off x="796705" y="3567065"/>
            <a:ext cx="9904491" cy="2353901"/>
          </a:xfrm>
          <a:prstGeom prst="rect">
            <a:avLst/>
          </a:prstGeom>
        </p:spPr>
        <p:txBody>
          <a:bodyPr vert="horz" wrap="square" lIns="91440" tIns="45720" rIns="91440" bIns="45720" rtlCol="0" anchor="b">
            <a:noAutofit/>
          </a:bodyPr>
          <a:lstStyle/>
          <a:p>
            <a:pPr>
              <a:lnSpc>
                <a:spcPct val="90000"/>
              </a:lnSpc>
              <a:spcBef>
                <a:spcPts val="1000"/>
              </a:spcBef>
              <a:buClr>
                <a:srgbClr val="4AC7BE"/>
              </a:buClr>
            </a:pPr>
            <a:r>
              <a:rPr lang="de-DE" b="1" dirty="0">
                <a:solidFill>
                  <a:srgbClr val="000000"/>
                </a:solidFill>
                <a:latin typeface="Poppins" panose="00000500000000000000" pitchFamily="2" charset="0"/>
                <a:cs typeface="Poppins" panose="00000500000000000000" pitchFamily="2" charset="0"/>
              </a:rPr>
              <a:t>Weiterführende Informationen</a:t>
            </a:r>
          </a:p>
          <a:p>
            <a:pPr marL="285750" indent="-285750">
              <a:lnSpc>
                <a:spcPct val="90000"/>
              </a:lnSpc>
              <a:spcBef>
                <a:spcPts val="1000"/>
              </a:spcBef>
              <a:buClr>
                <a:srgbClr val="4AC7BE"/>
              </a:buClr>
              <a:buFont typeface="Wingdings" pitchFamily="2" charset="2"/>
              <a:buChar char="§"/>
            </a:pPr>
            <a:r>
              <a:rPr lang="de-DE" sz="1600" dirty="0">
                <a:latin typeface="Poppins" panose="00000500000000000000" pitchFamily="2" charset="0"/>
                <a:cs typeface="Poppins" panose="00000500000000000000" pitchFamily="2" charset="0"/>
              </a:rPr>
              <a:t>OER FAQ: </a:t>
            </a:r>
            <a:r>
              <a:rPr lang="de-DE" sz="1600" dirty="0">
                <a:latin typeface="Poppins" panose="00000500000000000000" pitchFamily="2" charset="0"/>
                <a:cs typeface="Poppins" panose="00000500000000000000" pitchFamily="2" charset="0"/>
                <a:hlinkClick r:id="rId5"/>
              </a:rPr>
              <a:t>https://www.hoou.de/projects/oer-faq/preview</a:t>
            </a:r>
            <a:r>
              <a:rPr lang="de-DE" sz="1600" dirty="0">
                <a:latin typeface="Poppins" panose="00000500000000000000" pitchFamily="2" charset="0"/>
                <a:cs typeface="Poppins" panose="00000500000000000000" pitchFamily="2" charset="0"/>
              </a:rPr>
              <a:t> </a:t>
            </a:r>
          </a:p>
          <a:p>
            <a:pPr marL="285750" indent="-285750">
              <a:lnSpc>
                <a:spcPct val="90000"/>
              </a:lnSpc>
              <a:spcBef>
                <a:spcPts val="1000"/>
              </a:spcBef>
              <a:buClr>
                <a:srgbClr val="4AC7BE"/>
              </a:buClr>
              <a:buFont typeface="Wingdings" pitchFamily="2" charset="2"/>
              <a:buChar char="§"/>
            </a:pPr>
            <a:r>
              <a:rPr lang="de-DE" sz="1600" dirty="0" err="1">
                <a:latin typeface="Poppins" panose="00000500000000000000" pitchFamily="2" charset="0"/>
                <a:cs typeface="Poppins" panose="00000500000000000000" pitchFamily="2" charset="0"/>
              </a:rPr>
              <a:t>OERientation</a:t>
            </a:r>
            <a:r>
              <a:rPr lang="de-DE" sz="1600" dirty="0">
                <a:latin typeface="Poppins" panose="00000500000000000000" pitchFamily="2" charset="0"/>
                <a:cs typeface="Poppins" panose="00000500000000000000" pitchFamily="2" charset="0"/>
              </a:rPr>
              <a:t>: </a:t>
            </a:r>
            <a:r>
              <a:rPr lang="de-DE" sz="1600" dirty="0">
                <a:latin typeface="Poppins" panose="00000500000000000000" pitchFamily="2" charset="0"/>
                <a:cs typeface="Poppins" panose="00000500000000000000" pitchFamily="2" charset="0"/>
                <a:hlinkClick r:id="rId6"/>
              </a:rPr>
              <a:t>https://learn.hoou.de/blocks/course_overview_page/course.php?id=493</a:t>
            </a:r>
            <a:r>
              <a:rPr lang="de-DE" sz="1600" dirty="0">
                <a:latin typeface="Poppins" panose="00000500000000000000" pitchFamily="2" charset="0"/>
                <a:cs typeface="Poppins" panose="00000500000000000000" pitchFamily="2" charset="0"/>
              </a:rPr>
              <a:t> </a:t>
            </a:r>
          </a:p>
          <a:p>
            <a:pPr marL="285750" indent="-285750">
              <a:lnSpc>
                <a:spcPct val="90000"/>
              </a:lnSpc>
              <a:spcBef>
                <a:spcPts val="1000"/>
              </a:spcBef>
              <a:buClr>
                <a:srgbClr val="4AC7BE"/>
              </a:buClr>
              <a:buFont typeface="Wingdings" pitchFamily="2" charset="2"/>
              <a:buChar char="§"/>
            </a:pPr>
            <a:r>
              <a:rPr lang="de-DE" sz="1600" dirty="0">
                <a:latin typeface="Poppins" panose="00000500000000000000" pitchFamily="2" charset="0"/>
                <a:cs typeface="Poppins" panose="00000500000000000000" pitchFamily="2" charset="0"/>
              </a:rPr>
              <a:t>Creative Commons: </a:t>
            </a:r>
            <a:r>
              <a:rPr lang="de-DE" sz="1600" dirty="0">
                <a:latin typeface="Poppins" panose="00000500000000000000" pitchFamily="2" charset="0"/>
                <a:cs typeface="Poppins" panose="00000500000000000000" pitchFamily="2" charset="0"/>
                <a:hlinkClick r:id="rId7"/>
              </a:rPr>
              <a:t>https://de.creativecommons.net/start/</a:t>
            </a:r>
            <a:r>
              <a:rPr lang="de-DE" sz="1600" dirty="0">
                <a:latin typeface="Poppins" panose="00000500000000000000" pitchFamily="2" charset="0"/>
                <a:cs typeface="Poppins" panose="00000500000000000000" pitchFamily="2" charset="0"/>
              </a:rPr>
              <a:t> </a:t>
            </a:r>
          </a:p>
          <a:p>
            <a:pPr marL="285750" indent="-285750">
              <a:lnSpc>
                <a:spcPct val="90000"/>
              </a:lnSpc>
              <a:spcBef>
                <a:spcPts val="1000"/>
              </a:spcBef>
              <a:buClr>
                <a:srgbClr val="4AC7BE"/>
              </a:buClr>
              <a:buFont typeface="Wingdings" pitchFamily="2" charset="2"/>
              <a:buChar char="§"/>
            </a:pPr>
            <a:r>
              <a:rPr lang="de-DE" sz="1600" dirty="0">
                <a:latin typeface="Poppins" panose="00000500000000000000" pitchFamily="2" charset="0"/>
                <a:cs typeface="Poppins" panose="00000500000000000000" pitchFamily="2" charset="0"/>
              </a:rPr>
              <a:t>Open Source Initiative: </a:t>
            </a:r>
            <a:r>
              <a:rPr lang="de-DE" sz="1600" dirty="0">
                <a:latin typeface="Poppins" panose="00000500000000000000" pitchFamily="2" charset="0"/>
                <a:cs typeface="Poppins" panose="00000500000000000000" pitchFamily="2" charset="0"/>
                <a:hlinkClick r:id="rId8"/>
              </a:rPr>
              <a:t>https://opensource.org/licenses</a:t>
            </a:r>
            <a:r>
              <a:rPr lang="de-DE" sz="1600" dirty="0">
                <a:latin typeface="Poppins" panose="00000500000000000000" pitchFamily="2" charset="0"/>
                <a:cs typeface="Poppins" panose="00000500000000000000" pitchFamily="2" charset="0"/>
              </a:rPr>
              <a:t> </a:t>
            </a:r>
          </a:p>
          <a:p>
            <a:pPr algn="l"/>
            <a:endParaRPr lang="de-DE" sz="1600" b="1" dirty="0">
              <a:effectLst/>
              <a:latin typeface="Titillium Web" pitchFamily="2" charset="77"/>
            </a:endParaRPr>
          </a:p>
        </p:txBody>
      </p:sp>
    </p:spTree>
    <p:extLst>
      <p:ext uri="{BB962C8B-B14F-4D97-AF65-F5344CB8AC3E}">
        <p14:creationId xmlns:p14="http://schemas.microsoft.com/office/powerpoint/2010/main" val="9589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99A3291-0C91-0B46-8388-53CA2126CE63}"/>
              </a:ext>
            </a:extLst>
          </p:cNvPr>
          <p:cNvSpPr>
            <a:spLocks noGrp="1"/>
          </p:cNvSpPr>
          <p:nvPr>
            <p:ph type="title"/>
          </p:nvPr>
        </p:nvSpPr>
        <p:spPr>
          <a:xfrm>
            <a:off x="588259" y="629584"/>
            <a:ext cx="2861111" cy="424859"/>
          </a:xfrm>
        </p:spPr>
        <p:txBody>
          <a:bodyPr>
            <a:normAutofit fontScale="90000"/>
          </a:bodyPr>
          <a:lstStyle/>
          <a:p>
            <a:r>
              <a:rPr lang="de-DE" dirty="0">
                <a:solidFill>
                  <a:srgbClr val="1F1C3B"/>
                </a:solidFill>
                <a:latin typeface="Poppins" panose="00000500000000000000" pitchFamily="2" charset="0"/>
                <a:cs typeface="Poppins" panose="00000500000000000000" pitchFamily="2" charset="0"/>
              </a:rPr>
              <a:t>3. CC-Lizenz</a:t>
            </a:r>
          </a:p>
        </p:txBody>
      </p:sp>
      <p:sp>
        <p:nvSpPr>
          <p:cNvPr id="26" name="Textfeld 25">
            <a:extLst>
              <a:ext uri="{FF2B5EF4-FFF2-40B4-BE49-F238E27FC236}">
                <a16:creationId xmlns:a16="http://schemas.microsoft.com/office/drawing/2014/main" id="{21BCE31D-D07D-5A18-6310-FD6439852F11}"/>
              </a:ext>
            </a:extLst>
          </p:cNvPr>
          <p:cNvSpPr txBox="1"/>
          <p:nvPr/>
        </p:nvSpPr>
        <p:spPr>
          <a:xfrm>
            <a:off x="2504738" y="1672409"/>
            <a:ext cx="4900814" cy="1017831"/>
          </a:xfrm>
          <a:prstGeom prst="rect">
            <a:avLst/>
          </a:prstGeom>
          <a:ln>
            <a:solidFill>
              <a:srgbClr val="002060"/>
            </a:solidFill>
          </a:ln>
        </p:spPr>
        <p:txBody>
          <a:bodyPr vert="horz" wrap="square" lIns="91440" tIns="45720" rIns="91440" bIns="45720" rtlCol="0" anchor="b">
            <a:noAutofit/>
          </a:bodyPr>
          <a:lstStyle/>
          <a:p>
            <a:r>
              <a:rPr lang="de-DE" sz="1200" dirty="0">
                <a:solidFill>
                  <a:srgbClr val="000000"/>
                </a:solidFill>
                <a:latin typeface="Poppins" panose="00000500000000000000" pitchFamily="2" charset="0"/>
                <a:cs typeface="Poppins" panose="00000500000000000000" pitchFamily="2" charset="0"/>
              </a:rPr>
              <a:t>Die Ressource enthält die Angabe einer CC-Lizenz. Die Ressource ist ohne Beschränkungen (z.B. Anmeldungs- oder Kostenpflicht) frei nutzbar. Die Ressource kann ohne technische Hindernisse heruntergeladen und auch offline genutzt werden (5).</a:t>
            </a:r>
          </a:p>
        </p:txBody>
      </p:sp>
      <p:sp>
        <p:nvSpPr>
          <p:cNvPr id="27" name="Textfeld 26">
            <a:extLst>
              <a:ext uri="{FF2B5EF4-FFF2-40B4-BE49-F238E27FC236}">
                <a16:creationId xmlns:a16="http://schemas.microsoft.com/office/drawing/2014/main" id="{CCB765B7-929B-172E-45AB-8AC509970D37}"/>
              </a:ext>
            </a:extLst>
          </p:cNvPr>
          <p:cNvSpPr txBox="1"/>
          <p:nvPr/>
        </p:nvSpPr>
        <p:spPr>
          <a:xfrm>
            <a:off x="2504738" y="3659885"/>
            <a:ext cx="4900814" cy="441632"/>
          </a:xfrm>
          <a:prstGeom prst="rect">
            <a:avLst/>
          </a:prstGeom>
          <a:ln>
            <a:solidFill>
              <a:srgbClr val="002060"/>
            </a:solidFill>
          </a:ln>
        </p:spPr>
        <p:txBody>
          <a:bodyPr vert="horz" wrap="square" lIns="91440" tIns="45720" rIns="91440" bIns="45720" rtlCol="0" anchor="b">
            <a:noAutofit/>
          </a:bodyPr>
          <a:lstStyle/>
          <a:p>
            <a:r>
              <a:rPr lang="de-DE" sz="1200" dirty="0">
                <a:solidFill>
                  <a:srgbClr val="000000"/>
                </a:solidFill>
                <a:latin typeface="Poppins" panose="00000500000000000000" pitchFamily="2" charset="0"/>
                <a:cs typeface="Poppins" panose="00000500000000000000" pitchFamily="2" charset="0"/>
              </a:rPr>
              <a:t>Die Ressource ist ohne Beschränkungen (z. B. Anmeldungs- oder Kostenpflicht) online frei nutzbar (3).</a:t>
            </a:r>
          </a:p>
        </p:txBody>
      </p:sp>
      <p:sp>
        <p:nvSpPr>
          <p:cNvPr id="28" name="Rechteck 27">
            <a:extLst>
              <a:ext uri="{FF2B5EF4-FFF2-40B4-BE49-F238E27FC236}">
                <a16:creationId xmlns:a16="http://schemas.microsoft.com/office/drawing/2014/main" id="{F9C9DECB-2E0D-9394-5572-81B37366A545}"/>
              </a:ext>
            </a:extLst>
          </p:cNvPr>
          <p:cNvSpPr/>
          <p:nvPr/>
        </p:nvSpPr>
        <p:spPr>
          <a:xfrm>
            <a:off x="2504738" y="5085745"/>
            <a:ext cx="4900812" cy="696536"/>
          </a:xfrm>
          <a:prstGeom prst="rect">
            <a:avLst/>
          </a:prstGeom>
          <a:ln>
            <a:solidFill>
              <a:srgbClr val="ABABD1"/>
            </a:solidFill>
          </a:ln>
        </p:spPr>
        <p:txBody>
          <a:bodyPr vert="horz" wrap="square" lIns="91440" tIns="45720" rIns="91440" bIns="45720" rtlCol="0" anchor="b">
            <a:noAutofit/>
          </a:bodyPr>
          <a:lstStyle/>
          <a:p>
            <a:r>
              <a:rPr lang="de-DE" sz="1200" dirty="0">
                <a:solidFill>
                  <a:srgbClr val="000000"/>
                </a:solidFill>
                <a:latin typeface="Poppins" panose="00000500000000000000" pitchFamily="2" charset="0"/>
                <a:cs typeface="Poppins" panose="00000500000000000000" pitchFamily="2" charset="0"/>
              </a:rPr>
              <a:t>Das Lernmaterial ist nicht frei zugänglich oder es bestehen erhebliche Hürden zu ihrer Nutzung (z.B. Anmeldungs- oder Kostenpflicht) (1).</a:t>
            </a:r>
          </a:p>
        </p:txBody>
      </p:sp>
      <p:cxnSp>
        <p:nvCxnSpPr>
          <p:cNvPr id="29" name="Gerade Verbindung 28">
            <a:extLst>
              <a:ext uri="{FF2B5EF4-FFF2-40B4-BE49-F238E27FC236}">
                <a16:creationId xmlns:a16="http://schemas.microsoft.com/office/drawing/2014/main" id="{B167DFF4-E038-1955-098A-1538DC5176ED}"/>
              </a:ext>
            </a:extLst>
          </p:cNvPr>
          <p:cNvCxnSpPr/>
          <p:nvPr/>
        </p:nvCxnSpPr>
        <p:spPr>
          <a:xfrm>
            <a:off x="1707238" y="2250707"/>
            <a:ext cx="80290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Gerade Verbindung 29">
            <a:extLst>
              <a:ext uri="{FF2B5EF4-FFF2-40B4-BE49-F238E27FC236}">
                <a16:creationId xmlns:a16="http://schemas.microsoft.com/office/drawing/2014/main" id="{57955AA3-0390-8CC7-FB63-D77ACF04C1E4}"/>
              </a:ext>
            </a:extLst>
          </p:cNvPr>
          <p:cNvCxnSpPr/>
          <p:nvPr/>
        </p:nvCxnSpPr>
        <p:spPr>
          <a:xfrm>
            <a:off x="1707238" y="3894753"/>
            <a:ext cx="80290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3EDB0F95-69F0-1CE8-0A62-1B4DB178E4D2}"/>
              </a:ext>
            </a:extLst>
          </p:cNvPr>
          <p:cNvCxnSpPr/>
          <p:nvPr/>
        </p:nvCxnSpPr>
        <p:spPr>
          <a:xfrm>
            <a:off x="1701832" y="5525286"/>
            <a:ext cx="802906" cy="0"/>
          </a:xfrm>
          <a:prstGeom prst="line">
            <a:avLst/>
          </a:prstGeom>
          <a:ln w="28575">
            <a:solidFill>
              <a:srgbClr val="ABABD1"/>
            </a:solidFill>
          </a:ln>
        </p:spPr>
        <p:style>
          <a:lnRef idx="1">
            <a:schemeClr val="accent1"/>
          </a:lnRef>
          <a:fillRef idx="0">
            <a:schemeClr val="accent1"/>
          </a:fillRef>
          <a:effectRef idx="0">
            <a:schemeClr val="accent1"/>
          </a:effectRef>
          <a:fontRef idx="minor">
            <a:schemeClr val="tx1"/>
          </a:fontRef>
        </p:style>
      </p:cxnSp>
      <p:pic>
        <p:nvPicPr>
          <p:cNvPr id="47" name="Grafik 46">
            <a:extLst>
              <a:ext uri="{FF2B5EF4-FFF2-40B4-BE49-F238E27FC236}">
                <a16:creationId xmlns:a16="http://schemas.microsoft.com/office/drawing/2014/main" id="{DFCB96FF-E2B2-B56F-85F9-6BD4C7DADFDB}"/>
              </a:ext>
            </a:extLst>
          </p:cNvPr>
          <p:cNvPicPr>
            <a:picLocks noChangeAspect="1"/>
          </p:cNvPicPr>
          <p:nvPr/>
        </p:nvPicPr>
        <p:blipFill>
          <a:blip r:embed="rId2"/>
          <a:stretch>
            <a:fillRect/>
          </a:stretch>
        </p:blipFill>
        <p:spPr>
          <a:xfrm>
            <a:off x="7912800" y="1054800"/>
            <a:ext cx="2788958" cy="3673497"/>
          </a:xfrm>
          <a:prstGeom prst="rect">
            <a:avLst/>
          </a:prstGeom>
        </p:spPr>
      </p:pic>
      <p:sp>
        <p:nvSpPr>
          <p:cNvPr id="2" name="Ellipse 1">
            <a:extLst>
              <a:ext uri="{FF2B5EF4-FFF2-40B4-BE49-F238E27FC236}">
                <a16:creationId xmlns:a16="http://schemas.microsoft.com/office/drawing/2014/main" id="{373D5C08-9E96-82FA-A902-3F2BC0FF367C}"/>
              </a:ext>
            </a:extLst>
          </p:cNvPr>
          <p:cNvSpPr/>
          <p:nvPr/>
        </p:nvSpPr>
        <p:spPr>
          <a:xfrm>
            <a:off x="1243605" y="2032048"/>
            <a:ext cx="468867" cy="452674"/>
          </a:xfrm>
          <a:prstGeom prst="ellipse">
            <a:avLst/>
          </a:prstGeom>
          <a:noFill/>
          <a:ln w="76200">
            <a:solidFill>
              <a:srgbClr val="70A9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Poppins" panose="00000500000000000000" pitchFamily="2" charset="0"/>
              <a:cs typeface="Poppins" panose="00000500000000000000" pitchFamily="2" charset="0"/>
            </a:endParaRPr>
          </a:p>
        </p:txBody>
      </p:sp>
      <p:sp>
        <p:nvSpPr>
          <p:cNvPr id="5" name="Ellipse 4">
            <a:extLst>
              <a:ext uri="{FF2B5EF4-FFF2-40B4-BE49-F238E27FC236}">
                <a16:creationId xmlns:a16="http://schemas.microsoft.com/office/drawing/2014/main" id="{80D4103D-5B5C-88B3-3C2F-5962AEAA77B7}"/>
              </a:ext>
            </a:extLst>
          </p:cNvPr>
          <p:cNvSpPr/>
          <p:nvPr/>
        </p:nvSpPr>
        <p:spPr>
          <a:xfrm>
            <a:off x="1243604" y="2862148"/>
            <a:ext cx="468867" cy="452674"/>
          </a:xfrm>
          <a:prstGeom prst="ellipse">
            <a:avLst/>
          </a:prstGeom>
          <a:noFill/>
          <a:ln w="76200">
            <a:solidFill>
              <a:srgbClr val="95C7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Poppins" panose="00000500000000000000" pitchFamily="2" charset="0"/>
              <a:cs typeface="Poppins" panose="00000500000000000000" pitchFamily="2" charset="0"/>
            </a:endParaRPr>
          </a:p>
        </p:txBody>
      </p:sp>
      <p:sp>
        <p:nvSpPr>
          <p:cNvPr id="6" name="Ellipse 5">
            <a:extLst>
              <a:ext uri="{FF2B5EF4-FFF2-40B4-BE49-F238E27FC236}">
                <a16:creationId xmlns:a16="http://schemas.microsoft.com/office/drawing/2014/main" id="{4E85213E-74A6-6C3E-9459-2D6E629FABA8}"/>
              </a:ext>
            </a:extLst>
          </p:cNvPr>
          <p:cNvSpPr/>
          <p:nvPr/>
        </p:nvSpPr>
        <p:spPr>
          <a:xfrm>
            <a:off x="1213866" y="3697345"/>
            <a:ext cx="468867" cy="452674"/>
          </a:xfrm>
          <a:prstGeom prst="ellipse">
            <a:avLst/>
          </a:prstGeom>
          <a:noFill/>
          <a:ln w="76200">
            <a:solidFill>
              <a:srgbClr val="B7D7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Poppins" panose="00000500000000000000" pitchFamily="2" charset="0"/>
              <a:cs typeface="Poppins" panose="00000500000000000000" pitchFamily="2" charset="0"/>
            </a:endParaRPr>
          </a:p>
        </p:txBody>
      </p:sp>
      <p:sp>
        <p:nvSpPr>
          <p:cNvPr id="7" name="Ellipse 6">
            <a:extLst>
              <a:ext uri="{FF2B5EF4-FFF2-40B4-BE49-F238E27FC236}">
                <a16:creationId xmlns:a16="http://schemas.microsoft.com/office/drawing/2014/main" id="{DB945B07-A1EC-F14F-4FF9-CCF25D4E044A}"/>
              </a:ext>
            </a:extLst>
          </p:cNvPr>
          <p:cNvSpPr/>
          <p:nvPr/>
        </p:nvSpPr>
        <p:spPr>
          <a:xfrm>
            <a:off x="1213866" y="4469072"/>
            <a:ext cx="468867" cy="452674"/>
          </a:xfrm>
          <a:prstGeom prst="ellipse">
            <a:avLst/>
          </a:prstGeom>
          <a:noFill/>
          <a:ln w="76200">
            <a:solidFill>
              <a:srgbClr val="ABAB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Poppins" panose="00000500000000000000" pitchFamily="2" charset="0"/>
              <a:cs typeface="Poppins" panose="00000500000000000000" pitchFamily="2" charset="0"/>
            </a:endParaRPr>
          </a:p>
        </p:txBody>
      </p:sp>
      <p:sp>
        <p:nvSpPr>
          <p:cNvPr id="8" name="Ellipse 7">
            <a:extLst>
              <a:ext uri="{FF2B5EF4-FFF2-40B4-BE49-F238E27FC236}">
                <a16:creationId xmlns:a16="http://schemas.microsoft.com/office/drawing/2014/main" id="{659C660A-0793-8796-51AE-C55613C3D5AD}"/>
              </a:ext>
            </a:extLst>
          </p:cNvPr>
          <p:cNvSpPr/>
          <p:nvPr/>
        </p:nvSpPr>
        <p:spPr>
          <a:xfrm>
            <a:off x="1210748" y="5203646"/>
            <a:ext cx="468867" cy="452674"/>
          </a:xfrm>
          <a:prstGeom prst="ellipse">
            <a:avLst/>
          </a:prstGeom>
          <a:noFill/>
          <a:ln w="76200">
            <a:solidFill>
              <a:srgbClr val="FFBC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Poppins" panose="00000500000000000000" pitchFamily="2" charset="0"/>
              <a:cs typeface="Poppins" panose="00000500000000000000" pitchFamily="2" charset="0"/>
            </a:endParaRPr>
          </a:p>
        </p:txBody>
      </p:sp>
      <p:sp>
        <p:nvSpPr>
          <p:cNvPr id="9" name="Textfeld 8">
            <a:extLst>
              <a:ext uri="{FF2B5EF4-FFF2-40B4-BE49-F238E27FC236}">
                <a16:creationId xmlns:a16="http://schemas.microsoft.com/office/drawing/2014/main" id="{358A53A1-0728-A551-0AE4-6EF9FEA867EB}"/>
              </a:ext>
            </a:extLst>
          </p:cNvPr>
          <p:cNvSpPr txBox="1"/>
          <p:nvPr/>
        </p:nvSpPr>
        <p:spPr>
          <a:xfrm>
            <a:off x="1287178" y="2137379"/>
            <a:ext cx="468867" cy="258488"/>
          </a:xfrm>
          <a:prstGeom prst="rect">
            <a:avLst/>
          </a:prstGeom>
        </p:spPr>
        <p:txBody>
          <a:bodyPr vert="horz" wrap="square" lIns="91440" tIns="45720" rIns="91440" bIns="45720" rtlCol="0" anchor="b">
            <a:noAutofit/>
          </a:bodyPr>
          <a:lstStyle/>
          <a:p>
            <a:pPr algn="l"/>
            <a:r>
              <a:rPr lang="de-DE" sz="1200" dirty="0">
                <a:solidFill>
                  <a:schemeClr val="tx1"/>
                </a:solidFill>
                <a:latin typeface="Poppins" panose="00000500000000000000" pitchFamily="2" charset="0"/>
                <a:cs typeface="Poppins" panose="00000500000000000000" pitchFamily="2" charset="0"/>
              </a:rPr>
              <a:t>(5)</a:t>
            </a:r>
            <a:endParaRPr lang="de-DE" sz="1200" b="1" dirty="0">
              <a:effectLst/>
              <a:latin typeface="Titillium Web" pitchFamily="2" charset="77"/>
            </a:endParaRPr>
          </a:p>
        </p:txBody>
      </p:sp>
      <p:sp>
        <p:nvSpPr>
          <p:cNvPr id="10" name="Textfeld 9">
            <a:extLst>
              <a:ext uri="{FF2B5EF4-FFF2-40B4-BE49-F238E27FC236}">
                <a16:creationId xmlns:a16="http://schemas.microsoft.com/office/drawing/2014/main" id="{06A26661-E9C1-026E-BE4A-01ECE2251797}"/>
              </a:ext>
            </a:extLst>
          </p:cNvPr>
          <p:cNvSpPr txBox="1"/>
          <p:nvPr/>
        </p:nvSpPr>
        <p:spPr>
          <a:xfrm>
            <a:off x="1260269" y="2982540"/>
            <a:ext cx="468867" cy="258488"/>
          </a:xfrm>
          <a:prstGeom prst="rect">
            <a:avLst/>
          </a:prstGeom>
        </p:spPr>
        <p:txBody>
          <a:bodyPr vert="horz" wrap="square" lIns="91440" tIns="45720" rIns="91440" bIns="45720" rtlCol="0" anchor="b">
            <a:noAutofit/>
          </a:bodyPr>
          <a:lstStyle/>
          <a:p>
            <a:pPr algn="l"/>
            <a:r>
              <a:rPr lang="de-DE" sz="1200" dirty="0">
                <a:solidFill>
                  <a:schemeClr val="tx1"/>
                </a:solidFill>
                <a:latin typeface="Poppins" panose="00000500000000000000" pitchFamily="2" charset="0"/>
                <a:cs typeface="Poppins" panose="00000500000000000000" pitchFamily="2" charset="0"/>
              </a:rPr>
              <a:t>(4)</a:t>
            </a:r>
            <a:endParaRPr lang="de-DE" sz="1200" b="1" dirty="0">
              <a:effectLst/>
              <a:latin typeface="Titillium Web" pitchFamily="2" charset="77"/>
            </a:endParaRPr>
          </a:p>
        </p:txBody>
      </p:sp>
      <p:sp>
        <p:nvSpPr>
          <p:cNvPr id="11" name="Textfeld 10">
            <a:extLst>
              <a:ext uri="{FF2B5EF4-FFF2-40B4-BE49-F238E27FC236}">
                <a16:creationId xmlns:a16="http://schemas.microsoft.com/office/drawing/2014/main" id="{E4E55798-FEA4-B920-1F4C-1905121876A6}"/>
              </a:ext>
            </a:extLst>
          </p:cNvPr>
          <p:cNvSpPr txBox="1"/>
          <p:nvPr/>
        </p:nvSpPr>
        <p:spPr>
          <a:xfrm>
            <a:off x="1213866" y="4594715"/>
            <a:ext cx="468867" cy="258488"/>
          </a:xfrm>
          <a:prstGeom prst="rect">
            <a:avLst/>
          </a:prstGeom>
        </p:spPr>
        <p:txBody>
          <a:bodyPr vert="horz" wrap="square" lIns="91440" tIns="45720" rIns="91440" bIns="45720" rtlCol="0" anchor="b">
            <a:noAutofit/>
          </a:bodyPr>
          <a:lstStyle/>
          <a:p>
            <a:pPr algn="l"/>
            <a:r>
              <a:rPr lang="de-DE" sz="1200" dirty="0">
                <a:solidFill>
                  <a:schemeClr val="tx1"/>
                </a:solidFill>
                <a:latin typeface="Poppins" panose="00000500000000000000" pitchFamily="2" charset="0"/>
                <a:cs typeface="Poppins" panose="00000500000000000000" pitchFamily="2" charset="0"/>
              </a:rPr>
              <a:t>(2)</a:t>
            </a:r>
            <a:endParaRPr lang="de-DE" sz="1200" b="1" dirty="0">
              <a:effectLst/>
              <a:latin typeface="Titillium Web" pitchFamily="2" charset="77"/>
            </a:endParaRPr>
          </a:p>
        </p:txBody>
      </p:sp>
      <p:sp>
        <p:nvSpPr>
          <p:cNvPr id="12" name="Textfeld 11">
            <a:extLst>
              <a:ext uri="{FF2B5EF4-FFF2-40B4-BE49-F238E27FC236}">
                <a16:creationId xmlns:a16="http://schemas.microsoft.com/office/drawing/2014/main" id="{C068CBB9-3750-B89A-B961-90F8423F3200}"/>
              </a:ext>
            </a:extLst>
          </p:cNvPr>
          <p:cNvSpPr txBox="1"/>
          <p:nvPr/>
        </p:nvSpPr>
        <p:spPr>
          <a:xfrm>
            <a:off x="1250349" y="5300739"/>
            <a:ext cx="468867" cy="258488"/>
          </a:xfrm>
          <a:prstGeom prst="rect">
            <a:avLst/>
          </a:prstGeom>
        </p:spPr>
        <p:txBody>
          <a:bodyPr vert="horz" wrap="square" lIns="91440" tIns="45720" rIns="91440" bIns="45720" rtlCol="0" anchor="b">
            <a:noAutofit/>
          </a:bodyPr>
          <a:lstStyle/>
          <a:p>
            <a:pPr algn="l"/>
            <a:r>
              <a:rPr lang="de-DE" sz="1200" dirty="0">
                <a:solidFill>
                  <a:schemeClr val="tx1"/>
                </a:solidFill>
                <a:latin typeface="Poppins" panose="00000500000000000000" pitchFamily="2" charset="0"/>
                <a:cs typeface="Poppins" panose="00000500000000000000" pitchFamily="2" charset="0"/>
              </a:rPr>
              <a:t>(1)</a:t>
            </a:r>
            <a:endParaRPr lang="de-DE" sz="1200" b="1" dirty="0">
              <a:effectLst/>
              <a:latin typeface="Titillium Web" pitchFamily="2" charset="77"/>
            </a:endParaRPr>
          </a:p>
        </p:txBody>
      </p:sp>
      <p:grpSp>
        <p:nvGrpSpPr>
          <p:cNvPr id="13" name="Gruppieren 12">
            <a:extLst>
              <a:ext uri="{FF2B5EF4-FFF2-40B4-BE49-F238E27FC236}">
                <a16:creationId xmlns:a16="http://schemas.microsoft.com/office/drawing/2014/main" id="{E4A748E3-D836-034C-3C0A-CD6F73B35F85}"/>
              </a:ext>
            </a:extLst>
          </p:cNvPr>
          <p:cNvGrpSpPr/>
          <p:nvPr/>
        </p:nvGrpSpPr>
        <p:grpSpPr>
          <a:xfrm>
            <a:off x="710376" y="2228427"/>
            <a:ext cx="475757" cy="3259418"/>
            <a:chOff x="711200" y="1435100"/>
            <a:chExt cx="632126" cy="4330700"/>
          </a:xfrm>
        </p:grpSpPr>
        <p:cxnSp>
          <p:nvCxnSpPr>
            <p:cNvPr id="14" name="Gerade Verbindung 6">
              <a:extLst>
                <a:ext uri="{FF2B5EF4-FFF2-40B4-BE49-F238E27FC236}">
                  <a16:creationId xmlns:a16="http://schemas.microsoft.com/office/drawing/2014/main" id="{FC3D0DC3-3CC8-3194-90F9-CEF6499E1C24}"/>
                </a:ext>
              </a:extLst>
            </p:cNvPr>
            <p:cNvCxnSpPr/>
            <p:nvPr/>
          </p:nvCxnSpPr>
          <p:spPr>
            <a:xfrm>
              <a:off x="711200" y="1435100"/>
              <a:ext cx="0" cy="43307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Gerade Verbindung 8">
              <a:extLst>
                <a:ext uri="{FF2B5EF4-FFF2-40B4-BE49-F238E27FC236}">
                  <a16:creationId xmlns:a16="http://schemas.microsoft.com/office/drawing/2014/main" id="{5C3D6BCA-0A16-AD90-7DF9-F3C8F64E2C43}"/>
                </a:ext>
              </a:extLst>
            </p:cNvPr>
            <p:cNvCxnSpPr>
              <a:cxnSpLocks/>
            </p:cNvCxnSpPr>
            <p:nvPr/>
          </p:nvCxnSpPr>
          <p:spPr>
            <a:xfrm>
              <a:off x="711200" y="1435100"/>
              <a:ext cx="63212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Gerade Verbindung 9">
              <a:extLst>
                <a:ext uri="{FF2B5EF4-FFF2-40B4-BE49-F238E27FC236}">
                  <a16:creationId xmlns:a16="http://schemas.microsoft.com/office/drawing/2014/main" id="{359E2650-A244-61B8-8B32-02CBC3F1B005}"/>
                </a:ext>
              </a:extLst>
            </p:cNvPr>
            <p:cNvCxnSpPr>
              <a:cxnSpLocks/>
            </p:cNvCxnSpPr>
            <p:nvPr/>
          </p:nvCxnSpPr>
          <p:spPr>
            <a:xfrm>
              <a:off x="711200" y="5765800"/>
              <a:ext cx="535894" cy="0"/>
            </a:xfrm>
            <a:prstGeom prst="line">
              <a:avLst/>
            </a:prstGeom>
            <a:ln w="28575">
              <a:solidFill>
                <a:srgbClr val="ABABD1"/>
              </a:solidFill>
            </a:ln>
          </p:spPr>
          <p:style>
            <a:lnRef idx="1">
              <a:schemeClr val="accent1"/>
            </a:lnRef>
            <a:fillRef idx="0">
              <a:schemeClr val="accent1"/>
            </a:fillRef>
            <a:effectRef idx="0">
              <a:schemeClr val="accent1"/>
            </a:effectRef>
            <a:fontRef idx="minor">
              <a:schemeClr val="tx1"/>
            </a:fontRef>
          </p:style>
        </p:cxnSp>
        <p:cxnSp>
          <p:nvCxnSpPr>
            <p:cNvPr id="17" name="Gerade Verbindung 10">
              <a:extLst>
                <a:ext uri="{FF2B5EF4-FFF2-40B4-BE49-F238E27FC236}">
                  <a16:creationId xmlns:a16="http://schemas.microsoft.com/office/drawing/2014/main" id="{A335F0DB-1FAF-03A5-6DDB-E17DE7FC3CE6}"/>
                </a:ext>
              </a:extLst>
            </p:cNvPr>
            <p:cNvCxnSpPr>
              <a:cxnSpLocks/>
            </p:cNvCxnSpPr>
            <p:nvPr/>
          </p:nvCxnSpPr>
          <p:spPr>
            <a:xfrm>
              <a:off x="711200" y="3619501"/>
              <a:ext cx="535894"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Gerade Verbindung 13">
              <a:extLst>
                <a:ext uri="{FF2B5EF4-FFF2-40B4-BE49-F238E27FC236}">
                  <a16:creationId xmlns:a16="http://schemas.microsoft.com/office/drawing/2014/main" id="{5BE7D8FE-C039-F420-BF2F-5EC8A41CD2EE}"/>
                </a:ext>
              </a:extLst>
            </p:cNvPr>
            <p:cNvCxnSpPr>
              <a:cxnSpLocks/>
            </p:cNvCxnSpPr>
            <p:nvPr/>
          </p:nvCxnSpPr>
          <p:spPr>
            <a:xfrm>
              <a:off x="711200" y="2527300"/>
              <a:ext cx="63212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Gerade Verbindung 14">
              <a:extLst>
                <a:ext uri="{FF2B5EF4-FFF2-40B4-BE49-F238E27FC236}">
                  <a16:creationId xmlns:a16="http://schemas.microsoft.com/office/drawing/2014/main" id="{618C3EF9-6E6B-EBB2-885E-8025F91E55B5}"/>
                </a:ext>
              </a:extLst>
            </p:cNvPr>
            <p:cNvCxnSpPr>
              <a:cxnSpLocks/>
            </p:cNvCxnSpPr>
            <p:nvPr/>
          </p:nvCxnSpPr>
          <p:spPr>
            <a:xfrm>
              <a:off x="711200" y="4699001"/>
              <a:ext cx="535894" cy="0"/>
            </a:xfrm>
            <a:prstGeom prst="line">
              <a:avLst/>
            </a:prstGeom>
            <a:ln w="28575">
              <a:solidFill>
                <a:srgbClr val="ABABD1"/>
              </a:solidFill>
            </a:ln>
          </p:spPr>
          <p:style>
            <a:lnRef idx="1">
              <a:schemeClr val="accent1"/>
            </a:lnRef>
            <a:fillRef idx="0">
              <a:schemeClr val="accent1"/>
            </a:fillRef>
            <a:effectRef idx="0">
              <a:schemeClr val="accent1"/>
            </a:effectRef>
            <a:fontRef idx="minor">
              <a:schemeClr val="tx1"/>
            </a:fontRef>
          </p:style>
        </p:cxnSp>
      </p:grpSp>
      <p:sp>
        <p:nvSpPr>
          <p:cNvPr id="20" name="Textfeld 19">
            <a:extLst>
              <a:ext uri="{FF2B5EF4-FFF2-40B4-BE49-F238E27FC236}">
                <a16:creationId xmlns:a16="http://schemas.microsoft.com/office/drawing/2014/main" id="{F6E8F55E-8A5F-E404-53A6-4173B3BBDD5B}"/>
              </a:ext>
            </a:extLst>
          </p:cNvPr>
          <p:cNvSpPr txBox="1"/>
          <p:nvPr/>
        </p:nvSpPr>
        <p:spPr>
          <a:xfrm>
            <a:off x="1250349" y="3822853"/>
            <a:ext cx="468867" cy="258488"/>
          </a:xfrm>
          <a:prstGeom prst="rect">
            <a:avLst/>
          </a:prstGeom>
        </p:spPr>
        <p:txBody>
          <a:bodyPr vert="horz" wrap="square" lIns="91440" tIns="45720" rIns="91440" bIns="45720" rtlCol="0" anchor="b">
            <a:noAutofit/>
          </a:bodyPr>
          <a:lstStyle/>
          <a:p>
            <a:pPr algn="l"/>
            <a:r>
              <a:rPr lang="de-DE" sz="1200" dirty="0">
                <a:solidFill>
                  <a:schemeClr val="tx1"/>
                </a:solidFill>
                <a:latin typeface="Poppins" panose="00000500000000000000" pitchFamily="2" charset="0"/>
                <a:cs typeface="Poppins" panose="00000500000000000000" pitchFamily="2" charset="0"/>
              </a:rPr>
              <a:t>(3)</a:t>
            </a:r>
            <a:endParaRPr lang="de-DE" sz="1200" b="1" dirty="0">
              <a:effectLst/>
              <a:latin typeface="Titillium Web" pitchFamily="2" charset="77"/>
            </a:endParaRPr>
          </a:p>
        </p:txBody>
      </p:sp>
    </p:spTree>
    <p:extLst>
      <p:ext uri="{BB962C8B-B14F-4D97-AF65-F5344CB8AC3E}">
        <p14:creationId xmlns:p14="http://schemas.microsoft.com/office/powerpoint/2010/main" val="164331959"/>
      </p:ext>
    </p:extLst>
  </p:cSld>
  <p:clrMapOvr>
    <a:masterClrMapping/>
  </p:clrMapOvr>
</p:sld>
</file>

<file path=ppt/theme/theme1.xml><?xml version="1.0" encoding="utf-8"?>
<a:theme xmlns:a="http://schemas.openxmlformats.org/drawingml/2006/main" name="HOOU Master">
  <a:themeElements>
    <a:clrScheme name="Benutzerdefiniert 2">
      <a:dk1>
        <a:srgbClr val="1F1F38"/>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91440" tIns="45720" rIns="91440" bIns="45720" rtlCol="0" anchor="b">
        <a:noAutofit/>
      </a:bodyPr>
      <a:lstStyle>
        <a:defPPr algn="l">
          <a:defRPr sz="4500" b="1" dirty="0" err="1" smtClean="0">
            <a:effectLst/>
            <a:latin typeface="Titillium Web"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1205</Words>
  <Application>Microsoft Office PowerPoint</Application>
  <PresentationFormat>Breitbild</PresentationFormat>
  <Paragraphs>104</Paragraphs>
  <Slides>14</Slides>
  <Notes>0</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14</vt:i4>
      </vt:variant>
    </vt:vector>
  </HeadingPairs>
  <TitlesOfParts>
    <vt:vector size="23" baseType="lpstr">
      <vt:lpstr>Arial</vt:lpstr>
      <vt:lpstr>Calibri</vt:lpstr>
      <vt:lpstr>Poppins</vt:lpstr>
      <vt:lpstr>Symbol</vt:lpstr>
      <vt:lpstr>Titillium Web</vt:lpstr>
      <vt:lpstr>Titillium Web Light</vt:lpstr>
      <vt:lpstr>Titillium Web SemiBold</vt:lpstr>
      <vt:lpstr>Wingdings</vt:lpstr>
      <vt:lpstr>HOOU Master</vt:lpstr>
      <vt:lpstr>Qualität in der eigenen OER</vt:lpstr>
      <vt:lpstr>Einleitung</vt:lpstr>
      <vt:lpstr>Aufbau der Skala</vt:lpstr>
      <vt:lpstr>1. Fachwissenschaftliche Fundierung</vt:lpstr>
      <vt:lpstr>1. Fachwissenschaftliche Fundierung</vt:lpstr>
      <vt:lpstr>2. Alignment</vt:lpstr>
      <vt:lpstr>2. Alignment</vt:lpstr>
      <vt:lpstr>3. CC-Lizenz</vt:lpstr>
      <vt:lpstr>3. CC-Lizenz</vt:lpstr>
      <vt:lpstr>4. Inhaltliche Wiederverwendbarkeit</vt:lpstr>
      <vt:lpstr>4. Inhaltliche Wiederverwendbarkeit</vt:lpstr>
      <vt:lpstr>Quellen und Lizenzen</vt:lpstr>
      <vt:lpstr>Quellen und Lizenzen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Felix Hartig</dc:creator>
  <cp:keywords/>
  <dc:description/>
  <cp:lastModifiedBy>Anders, Nina</cp:lastModifiedBy>
  <cp:revision>181</cp:revision>
  <dcterms:created xsi:type="dcterms:W3CDTF">2018-10-23T10:13:44Z</dcterms:created>
  <dcterms:modified xsi:type="dcterms:W3CDTF">2024-09-09T15:30:11Z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2024-09-06T12:32:11Z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2c6cac8d-ab61-47b3-8209-4df2e46aefbc</vt:lpwstr>
  </property>
  <property fmtid="{D5CDD505-2E9C-101B-9397-08002B2CF9AE}" pid="7" name="MSIP_Label_defa4170-0d19-0005-0004-bc88714345d2_ActionId">
    <vt:lpwstr>5778410e-ac08-44cb-82c0-f332d85f04ff</vt:lpwstr>
  </property>
  <property fmtid="{D5CDD505-2E9C-101B-9397-08002B2CF9AE}" pid="8" name="MSIP_Label_defa4170-0d19-0005-0004-bc88714345d2_ContentBits">
    <vt:lpwstr>0</vt:lpwstr>
  </property>
</Properties>
</file>